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7"/>
  </p:notesMasterIdLst>
  <p:sldIdLst>
    <p:sldId id="261" r:id="rId5"/>
    <p:sldId id="270" r:id="rId6"/>
    <p:sldId id="262" r:id="rId7"/>
    <p:sldId id="273" r:id="rId8"/>
    <p:sldId id="275" r:id="rId9"/>
    <p:sldId id="289" r:id="rId10"/>
    <p:sldId id="276" r:id="rId11"/>
    <p:sldId id="263" r:id="rId12"/>
    <p:sldId id="272" r:id="rId13"/>
    <p:sldId id="274" r:id="rId14"/>
    <p:sldId id="280" r:id="rId15"/>
    <p:sldId id="264" r:id="rId16"/>
    <p:sldId id="265" r:id="rId17"/>
    <p:sldId id="266" r:id="rId18"/>
    <p:sldId id="267" r:id="rId19"/>
    <p:sldId id="284" r:id="rId20"/>
    <p:sldId id="268" r:id="rId21"/>
    <p:sldId id="269" r:id="rId22"/>
    <p:sldId id="271" r:id="rId23"/>
    <p:sldId id="279" r:id="rId24"/>
    <p:sldId id="291" r:id="rId25"/>
    <p:sldId id="277" r:id="rId26"/>
    <p:sldId id="290" r:id="rId27"/>
    <p:sldId id="292" r:id="rId28"/>
    <p:sldId id="281" r:id="rId29"/>
    <p:sldId id="282" r:id="rId30"/>
    <p:sldId id="285" r:id="rId31"/>
    <p:sldId id="288" r:id="rId32"/>
    <p:sldId id="293" r:id="rId33"/>
    <p:sldId id="287" r:id="rId34"/>
    <p:sldId id="286" r:id="rId35"/>
    <p:sldId id="283" r:id="rId36"/>
  </p:sldIdLst>
  <p:sldSz cx="12192000" cy="6858000"/>
  <p:notesSz cx="7077075" cy="85201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04" autoAdjust="0"/>
  </p:normalViewPr>
  <p:slideViewPr>
    <p:cSldViewPr snapToGrid="0">
      <p:cViewPr varScale="1">
        <p:scale>
          <a:sx n="50" d="100"/>
          <a:sy n="50" d="100"/>
        </p:scale>
        <p:origin x="636" y="44"/>
      </p:cViewPr>
      <p:guideLst/>
    </p:cSldViewPr>
  </p:slideViewPr>
  <p:outlineViewPr>
    <p:cViewPr>
      <p:scale>
        <a:sx n="33" d="100"/>
        <a:sy n="33" d="100"/>
      </p:scale>
      <p:origin x="0" y="-24"/>
    </p:cViewPr>
  </p:outlineViewPr>
  <p:notesTextViewPr>
    <p:cViewPr>
      <p:scale>
        <a:sx n="1" d="1"/>
        <a:sy n="1" d="1"/>
      </p:scale>
      <p:origin x="0" y="0"/>
    </p:cViewPr>
  </p:notesTextViewPr>
  <p:notesViewPr>
    <p:cSldViewPr snapToGrid="0">
      <p:cViewPr varScale="1">
        <p:scale>
          <a:sx n="91" d="100"/>
          <a:sy n="91" d="100"/>
        </p:scale>
        <p:origin x="369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Kelly" userId="d7fab1d83c039fea" providerId="LiveId" clId="{0CC1B55E-E704-4624-9052-5ABCA441CA0F}"/>
    <pc:docChg chg="modShowInfo">
      <pc:chgData name="Barbara Kelly" userId="d7fab1d83c039fea" providerId="LiveId" clId="{0CC1B55E-E704-4624-9052-5ABCA441CA0F}" dt="2023-04-20T22:53:20.933" v="1" actId="2744"/>
      <pc:docMkLst>
        <pc:docMk/>
      </pc:docMkLst>
    </pc:docChg>
  </pc:docChgLst>
  <pc:docChgLst>
    <pc:chgData name="Bert Wiegand" userId="40d223bbc09a2c6b" providerId="LiveId" clId="{F5DDF74D-D611-40E7-8818-57848EBA97DE}"/>
    <pc:docChg chg="modSld">
      <pc:chgData name="Bert Wiegand" userId="40d223bbc09a2c6b" providerId="LiveId" clId="{F5DDF74D-D611-40E7-8818-57848EBA97DE}" dt="2022-12-30T04:04:00.382" v="6" actId="20577"/>
      <pc:docMkLst>
        <pc:docMk/>
      </pc:docMkLst>
      <pc:sldChg chg="modSp mod">
        <pc:chgData name="Bert Wiegand" userId="40d223bbc09a2c6b" providerId="LiveId" clId="{F5DDF74D-D611-40E7-8818-57848EBA97DE}" dt="2022-12-30T04:03:51.587" v="2" actId="20577"/>
        <pc:sldMkLst>
          <pc:docMk/>
          <pc:sldMk cId="2649327766" sldId="264"/>
        </pc:sldMkLst>
        <pc:spChg chg="mod">
          <ac:chgData name="Bert Wiegand" userId="40d223bbc09a2c6b" providerId="LiveId" clId="{F5DDF74D-D611-40E7-8818-57848EBA97DE}" dt="2022-12-30T04:03:51.587" v="2" actId="20577"/>
          <ac:spMkLst>
            <pc:docMk/>
            <pc:sldMk cId="2649327766" sldId="264"/>
            <ac:spMk id="3" creationId="{4E01E0EE-B9EA-B310-4153-E2328B6AE734}"/>
          </ac:spMkLst>
        </pc:spChg>
      </pc:sldChg>
      <pc:sldChg chg="modSp mod">
        <pc:chgData name="Bert Wiegand" userId="40d223bbc09a2c6b" providerId="LiveId" clId="{F5DDF74D-D611-40E7-8818-57848EBA97DE}" dt="2022-12-30T04:04:00.382" v="6" actId="20577"/>
        <pc:sldMkLst>
          <pc:docMk/>
          <pc:sldMk cId="753795538" sldId="272"/>
        </pc:sldMkLst>
        <pc:spChg chg="mod">
          <ac:chgData name="Bert Wiegand" userId="40d223bbc09a2c6b" providerId="LiveId" clId="{F5DDF74D-D611-40E7-8818-57848EBA97DE}" dt="2022-12-30T04:04:00.382" v="6" actId="20577"/>
          <ac:spMkLst>
            <pc:docMk/>
            <pc:sldMk cId="753795538" sldId="272"/>
            <ac:spMk id="6" creationId="{60FEE006-E2A0-19D4-8B92-62BA6E7390B5}"/>
          </ac:spMkLst>
        </pc:spChg>
      </pc:sldChg>
    </pc:docChg>
  </pc:docChgLst>
  <pc:docChgLst>
    <pc:chgData name="Bert Wiegand" userId="40d223bbc09a2c6b" providerId="LiveId" clId="{203A448A-B602-41EF-B479-F120F4128A96}"/>
    <pc:docChg chg="undo custSel addSld modSld sldOrd">
      <pc:chgData name="Bert Wiegand" userId="40d223bbc09a2c6b" providerId="LiveId" clId="{203A448A-B602-41EF-B479-F120F4128A96}" dt="2023-03-17T18:33:46.598" v="706" actId="20577"/>
      <pc:docMkLst>
        <pc:docMk/>
      </pc:docMkLst>
      <pc:sldChg chg="modSp mod">
        <pc:chgData name="Bert Wiegand" userId="40d223bbc09a2c6b" providerId="LiveId" clId="{203A448A-B602-41EF-B479-F120F4128A96}" dt="2023-03-17T17:21:23.562" v="703" actId="1038"/>
        <pc:sldMkLst>
          <pc:docMk/>
          <pc:sldMk cId="1337192207" sldId="261"/>
        </pc:sldMkLst>
        <pc:spChg chg="mod">
          <ac:chgData name="Bert Wiegand" userId="40d223bbc09a2c6b" providerId="LiveId" clId="{203A448A-B602-41EF-B479-F120F4128A96}" dt="2023-03-17T16:36:38.813" v="664" actId="207"/>
          <ac:spMkLst>
            <pc:docMk/>
            <pc:sldMk cId="1337192207" sldId="261"/>
            <ac:spMk id="2" creationId="{ED476017-D224-40AE-B921-67525450151A}"/>
          </ac:spMkLst>
        </pc:spChg>
        <pc:spChg chg="mod">
          <ac:chgData name="Bert Wiegand" userId="40d223bbc09a2c6b" providerId="LiveId" clId="{203A448A-B602-41EF-B479-F120F4128A96}" dt="2023-03-17T16:44:57.776" v="698" actId="20577"/>
          <ac:spMkLst>
            <pc:docMk/>
            <pc:sldMk cId="1337192207" sldId="261"/>
            <ac:spMk id="3" creationId="{51F013D4-CBD9-4FC1-AF91-2301A704488B}"/>
          </ac:spMkLst>
        </pc:spChg>
        <pc:picChg chg="mod">
          <ac:chgData name="Bert Wiegand" userId="40d223bbc09a2c6b" providerId="LiveId" clId="{203A448A-B602-41EF-B479-F120F4128A96}" dt="2023-03-17T17:21:23.562" v="703" actId="1038"/>
          <ac:picMkLst>
            <pc:docMk/>
            <pc:sldMk cId="1337192207" sldId="261"/>
            <ac:picMk id="5" creationId="{525AE681-57C0-4C44-9E88-A16CDA016EB3}"/>
          </ac:picMkLst>
        </pc:picChg>
      </pc:sldChg>
      <pc:sldChg chg="modSp mod">
        <pc:chgData name="Bert Wiegand" userId="40d223bbc09a2c6b" providerId="LiveId" clId="{203A448A-B602-41EF-B479-F120F4128A96}" dt="2023-01-11T16:40:40.381" v="17" actId="255"/>
        <pc:sldMkLst>
          <pc:docMk/>
          <pc:sldMk cId="2088096928" sldId="262"/>
        </pc:sldMkLst>
        <pc:spChg chg="mod">
          <ac:chgData name="Bert Wiegand" userId="40d223bbc09a2c6b" providerId="LiveId" clId="{203A448A-B602-41EF-B479-F120F4128A96}" dt="2023-01-11T16:40:40.381" v="17" actId="255"/>
          <ac:spMkLst>
            <pc:docMk/>
            <pc:sldMk cId="2088096928" sldId="262"/>
            <ac:spMk id="2" creationId="{014070A6-5192-C88F-FD5C-CEE6C21DD5DE}"/>
          </ac:spMkLst>
        </pc:spChg>
        <pc:spChg chg="mod">
          <ac:chgData name="Bert Wiegand" userId="40d223bbc09a2c6b" providerId="LiveId" clId="{203A448A-B602-41EF-B479-F120F4128A96}" dt="2023-01-11T16:39:20.439" v="9" actId="113"/>
          <ac:spMkLst>
            <pc:docMk/>
            <pc:sldMk cId="2088096928" sldId="262"/>
            <ac:spMk id="3" creationId="{32CE7BCE-41CB-34D7-F6F9-C4EE82CCE5DE}"/>
          </ac:spMkLst>
        </pc:spChg>
        <pc:spChg chg="mod">
          <ac:chgData name="Bert Wiegand" userId="40d223bbc09a2c6b" providerId="LiveId" clId="{203A448A-B602-41EF-B479-F120F4128A96}" dt="2023-01-11T16:40:00.454" v="15" actId="255"/>
          <ac:spMkLst>
            <pc:docMk/>
            <pc:sldMk cId="2088096928" sldId="262"/>
            <ac:spMk id="4" creationId="{CC0AED0F-A899-EFE0-0207-EC50A71F99D0}"/>
          </ac:spMkLst>
        </pc:spChg>
      </pc:sldChg>
      <pc:sldChg chg="modSp mod">
        <pc:chgData name="Bert Wiegand" userId="40d223bbc09a2c6b" providerId="LiveId" clId="{203A448A-B602-41EF-B479-F120F4128A96}" dt="2023-01-11T16:42:42.108" v="22" actId="14100"/>
        <pc:sldMkLst>
          <pc:docMk/>
          <pc:sldMk cId="753795538" sldId="272"/>
        </pc:sldMkLst>
        <pc:spChg chg="mod">
          <ac:chgData name="Bert Wiegand" userId="40d223bbc09a2c6b" providerId="LiveId" clId="{203A448A-B602-41EF-B479-F120F4128A96}" dt="2023-01-11T16:42:33.929" v="20" actId="1076"/>
          <ac:spMkLst>
            <pc:docMk/>
            <pc:sldMk cId="753795538" sldId="272"/>
            <ac:spMk id="6" creationId="{60FEE006-E2A0-19D4-8B92-62BA6E7390B5}"/>
          </ac:spMkLst>
        </pc:spChg>
        <pc:picChg chg="mod">
          <ac:chgData name="Bert Wiegand" userId="40d223bbc09a2c6b" providerId="LiveId" clId="{203A448A-B602-41EF-B479-F120F4128A96}" dt="2023-01-11T16:42:20.474" v="19" actId="1076"/>
          <ac:picMkLst>
            <pc:docMk/>
            <pc:sldMk cId="753795538" sldId="272"/>
            <ac:picMk id="4" creationId="{90CCEDB6-63A6-9C1F-A87B-BA998D64A375}"/>
          </ac:picMkLst>
        </pc:picChg>
        <pc:picChg chg="mod">
          <ac:chgData name="Bert Wiegand" userId="40d223bbc09a2c6b" providerId="LiveId" clId="{203A448A-B602-41EF-B479-F120F4128A96}" dt="2023-01-11T16:42:42.108" v="22" actId="14100"/>
          <ac:picMkLst>
            <pc:docMk/>
            <pc:sldMk cId="753795538" sldId="272"/>
            <ac:picMk id="5" creationId="{6B29407C-8DEB-0FFC-A94E-53D9ECC361B1}"/>
          </ac:picMkLst>
        </pc:picChg>
      </pc:sldChg>
      <pc:sldChg chg="addSp modSp new mod ord">
        <pc:chgData name="Bert Wiegand" userId="40d223bbc09a2c6b" providerId="LiveId" clId="{203A448A-B602-41EF-B479-F120F4128A96}" dt="2023-01-12T00:27:54.646" v="655" actId="122"/>
        <pc:sldMkLst>
          <pc:docMk/>
          <pc:sldMk cId="4155641996" sldId="274"/>
        </pc:sldMkLst>
        <pc:spChg chg="mod">
          <ac:chgData name="Bert Wiegand" userId="40d223bbc09a2c6b" providerId="LiveId" clId="{203A448A-B602-41EF-B479-F120F4128A96}" dt="2023-01-11T16:48:31.757" v="95" actId="20577"/>
          <ac:spMkLst>
            <pc:docMk/>
            <pc:sldMk cId="4155641996" sldId="274"/>
            <ac:spMk id="2" creationId="{3940C28A-B195-909F-B6C3-28BB96243E53}"/>
          </ac:spMkLst>
        </pc:spChg>
        <pc:spChg chg="add mod">
          <ac:chgData name="Bert Wiegand" userId="40d223bbc09a2c6b" providerId="LiveId" clId="{203A448A-B602-41EF-B479-F120F4128A96}" dt="2023-01-11T17:05:01.819" v="228" actId="1076"/>
          <ac:spMkLst>
            <pc:docMk/>
            <pc:sldMk cId="4155641996" sldId="274"/>
            <ac:spMk id="5" creationId="{554F6A38-E92B-099E-1452-6AC9ADDA4874}"/>
          </ac:spMkLst>
        </pc:spChg>
        <pc:spChg chg="add mod">
          <ac:chgData name="Bert Wiegand" userId="40d223bbc09a2c6b" providerId="LiveId" clId="{203A448A-B602-41EF-B479-F120F4128A96}" dt="2023-01-11T17:05:06.408" v="229" actId="1076"/>
          <ac:spMkLst>
            <pc:docMk/>
            <pc:sldMk cId="4155641996" sldId="274"/>
            <ac:spMk id="6" creationId="{0A990053-EFB6-FC4A-CAE1-5F56F80F3771}"/>
          </ac:spMkLst>
        </pc:spChg>
        <pc:spChg chg="add mod">
          <ac:chgData name="Bert Wiegand" userId="40d223bbc09a2c6b" providerId="LiveId" clId="{203A448A-B602-41EF-B479-F120F4128A96}" dt="2023-01-11T17:09:24.287" v="351" actId="1076"/>
          <ac:spMkLst>
            <pc:docMk/>
            <pc:sldMk cId="4155641996" sldId="274"/>
            <ac:spMk id="7" creationId="{F21CFCA0-43F4-F459-6984-3A20CDE4A3BA}"/>
          </ac:spMkLst>
        </pc:spChg>
        <pc:spChg chg="add mod">
          <ac:chgData name="Bert Wiegand" userId="40d223bbc09a2c6b" providerId="LiveId" clId="{203A448A-B602-41EF-B479-F120F4128A96}" dt="2023-01-11T17:18:23.266" v="505" actId="1076"/>
          <ac:spMkLst>
            <pc:docMk/>
            <pc:sldMk cId="4155641996" sldId="274"/>
            <ac:spMk id="8" creationId="{3A103005-997C-79A9-6699-CD50F0F6B849}"/>
          </ac:spMkLst>
        </pc:spChg>
        <pc:spChg chg="add mod">
          <ac:chgData name="Bert Wiegand" userId="40d223bbc09a2c6b" providerId="LiveId" clId="{203A448A-B602-41EF-B479-F120F4128A96}" dt="2023-01-11T17:09:19.369" v="350" actId="1076"/>
          <ac:spMkLst>
            <pc:docMk/>
            <pc:sldMk cId="4155641996" sldId="274"/>
            <ac:spMk id="9" creationId="{C684D1B1-E28B-D235-0922-90857F6DFA6E}"/>
          </ac:spMkLst>
        </pc:spChg>
        <pc:spChg chg="add mod">
          <ac:chgData name="Bert Wiegand" userId="40d223bbc09a2c6b" providerId="LiveId" clId="{203A448A-B602-41EF-B479-F120F4128A96}" dt="2023-01-11T17:17:19.122" v="495" actId="1076"/>
          <ac:spMkLst>
            <pc:docMk/>
            <pc:sldMk cId="4155641996" sldId="274"/>
            <ac:spMk id="10" creationId="{3934CF35-0CB5-BE73-25A0-109C6E5F2E61}"/>
          </ac:spMkLst>
        </pc:spChg>
        <pc:spChg chg="add mod">
          <ac:chgData name="Bert Wiegand" userId="40d223bbc09a2c6b" providerId="LiveId" clId="{203A448A-B602-41EF-B479-F120F4128A96}" dt="2023-01-11T17:19:16.015" v="506" actId="1076"/>
          <ac:spMkLst>
            <pc:docMk/>
            <pc:sldMk cId="4155641996" sldId="274"/>
            <ac:spMk id="11" creationId="{C6B8C1C8-2097-B8FE-C2F3-E23DFD312085}"/>
          </ac:spMkLst>
        </pc:spChg>
        <pc:spChg chg="add mod">
          <ac:chgData name="Bert Wiegand" userId="40d223bbc09a2c6b" providerId="LiveId" clId="{203A448A-B602-41EF-B479-F120F4128A96}" dt="2023-01-11T17:12:39.506" v="385" actId="1076"/>
          <ac:spMkLst>
            <pc:docMk/>
            <pc:sldMk cId="4155641996" sldId="274"/>
            <ac:spMk id="12" creationId="{20EBB167-1FB8-3BDF-7D57-D8348C251F85}"/>
          </ac:spMkLst>
        </pc:spChg>
        <pc:spChg chg="add mod">
          <ac:chgData name="Bert Wiegand" userId="40d223bbc09a2c6b" providerId="LiveId" clId="{203A448A-B602-41EF-B479-F120F4128A96}" dt="2023-01-11T17:18:18.744" v="504" actId="1076"/>
          <ac:spMkLst>
            <pc:docMk/>
            <pc:sldMk cId="4155641996" sldId="274"/>
            <ac:spMk id="13" creationId="{B2CB7375-E9EB-E110-2D29-6B07AB5C3ECE}"/>
          </ac:spMkLst>
        </pc:spChg>
        <pc:spChg chg="add mod">
          <ac:chgData name="Bert Wiegand" userId="40d223bbc09a2c6b" providerId="LiveId" clId="{203A448A-B602-41EF-B479-F120F4128A96}" dt="2023-01-11T17:17:43.241" v="499" actId="1076"/>
          <ac:spMkLst>
            <pc:docMk/>
            <pc:sldMk cId="4155641996" sldId="274"/>
            <ac:spMk id="14" creationId="{D7EFCA91-2E95-CE60-60A4-882632799EF2}"/>
          </ac:spMkLst>
        </pc:spChg>
        <pc:spChg chg="add mod">
          <ac:chgData name="Bert Wiegand" userId="40d223bbc09a2c6b" providerId="LiveId" clId="{203A448A-B602-41EF-B479-F120F4128A96}" dt="2023-01-11T17:17:30.327" v="497" actId="1076"/>
          <ac:spMkLst>
            <pc:docMk/>
            <pc:sldMk cId="4155641996" sldId="274"/>
            <ac:spMk id="15" creationId="{105A6C12-10EC-F5F6-846C-6705F28C5E58}"/>
          </ac:spMkLst>
        </pc:spChg>
        <pc:spChg chg="add mod">
          <ac:chgData name="Bert Wiegand" userId="40d223bbc09a2c6b" providerId="LiveId" clId="{203A448A-B602-41EF-B479-F120F4128A96}" dt="2023-01-11T17:18:13.401" v="503" actId="1076"/>
          <ac:spMkLst>
            <pc:docMk/>
            <pc:sldMk cId="4155641996" sldId="274"/>
            <ac:spMk id="16" creationId="{64ED8C50-C59B-F20B-C87A-6BB08B21FD9E}"/>
          </ac:spMkLst>
        </pc:spChg>
        <pc:spChg chg="add mod">
          <ac:chgData name="Bert Wiegand" userId="40d223bbc09a2c6b" providerId="LiveId" clId="{203A448A-B602-41EF-B479-F120F4128A96}" dt="2023-01-11T17:18:06.550" v="502" actId="1076"/>
          <ac:spMkLst>
            <pc:docMk/>
            <pc:sldMk cId="4155641996" sldId="274"/>
            <ac:spMk id="17" creationId="{9FC45A8F-BE8C-5FC6-4216-85D2029968DC}"/>
          </ac:spMkLst>
        </pc:spChg>
        <pc:spChg chg="add mod">
          <ac:chgData name="Bert Wiegand" userId="40d223bbc09a2c6b" providerId="LiveId" clId="{203A448A-B602-41EF-B479-F120F4128A96}" dt="2023-01-11T17:16:12.513" v="465" actId="1076"/>
          <ac:spMkLst>
            <pc:docMk/>
            <pc:sldMk cId="4155641996" sldId="274"/>
            <ac:spMk id="18" creationId="{CCD211B7-A1AF-C397-49E2-2D4838912B66}"/>
          </ac:spMkLst>
        </pc:spChg>
        <pc:spChg chg="add mod">
          <ac:chgData name="Bert Wiegand" userId="40d223bbc09a2c6b" providerId="LiveId" clId="{203A448A-B602-41EF-B479-F120F4128A96}" dt="2023-01-11T17:16:19.072" v="466" actId="1076"/>
          <ac:spMkLst>
            <pc:docMk/>
            <pc:sldMk cId="4155641996" sldId="274"/>
            <ac:spMk id="19" creationId="{1C338C9E-3780-7B8C-C941-D3DD9DCB72F9}"/>
          </ac:spMkLst>
        </pc:spChg>
        <pc:spChg chg="add mod">
          <ac:chgData name="Bert Wiegand" userId="40d223bbc09a2c6b" providerId="LiveId" clId="{203A448A-B602-41EF-B479-F120F4128A96}" dt="2023-01-11T17:17:57.909" v="500" actId="1076"/>
          <ac:spMkLst>
            <pc:docMk/>
            <pc:sldMk cId="4155641996" sldId="274"/>
            <ac:spMk id="20" creationId="{7D35388D-F9F7-F7ED-AABA-33745CFA7BF6}"/>
          </ac:spMkLst>
        </pc:spChg>
        <pc:spChg chg="add mod">
          <ac:chgData name="Bert Wiegand" userId="40d223bbc09a2c6b" providerId="LiveId" clId="{203A448A-B602-41EF-B479-F120F4128A96}" dt="2023-01-11T17:17:23.656" v="496" actId="1076"/>
          <ac:spMkLst>
            <pc:docMk/>
            <pc:sldMk cId="4155641996" sldId="274"/>
            <ac:spMk id="21" creationId="{5C30F463-93DA-F1C9-294A-2C76838B1C72}"/>
          </ac:spMkLst>
        </pc:spChg>
        <pc:spChg chg="add mod">
          <ac:chgData name="Bert Wiegand" userId="40d223bbc09a2c6b" providerId="LiveId" clId="{203A448A-B602-41EF-B479-F120F4128A96}" dt="2023-01-12T00:27:54.646" v="655" actId="122"/>
          <ac:spMkLst>
            <pc:docMk/>
            <pc:sldMk cId="4155641996" sldId="274"/>
            <ac:spMk id="22" creationId="{FC8482D9-0CB1-7D65-1EAA-3D572346B3C2}"/>
          </ac:spMkLst>
        </pc:spChg>
        <pc:picChg chg="add mod">
          <ac:chgData name="Bert Wiegand" userId="40d223bbc09a2c6b" providerId="LiveId" clId="{203A448A-B602-41EF-B479-F120F4128A96}" dt="2023-01-11T17:20:34.014" v="509" actId="1076"/>
          <ac:picMkLst>
            <pc:docMk/>
            <pc:sldMk cId="4155641996" sldId="274"/>
            <ac:picMk id="4" creationId="{70627792-20FE-ACFE-995A-522123E4829B}"/>
          </ac:picMkLst>
        </pc:picChg>
      </pc:sldChg>
      <pc:sldChg chg="addSp modSp new mod">
        <pc:chgData name="Bert Wiegand" userId="40d223bbc09a2c6b" providerId="LiveId" clId="{203A448A-B602-41EF-B479-F120F4128A96}" dt="2023-01-11T17:29:42.175" v="646" actId="5793"/>
        <pc:sldMkLst>
          <pc:docMk/>
          <pc:sldMk cId="3373700606" sldId="275"/>
        </pc:sldMkLst>
        <pc:spChg chg="mod">
          <ac:chgData name="Bert Wiegand" userId="40d223bbc09a2c6b" providerId="LiveId" clId="{203A448A-B602-41EF-B479-F120F4128A96}" dt="2023-01-11T17:23:22.121" v="528" actId="122"/>
          <ac:spMkLst>
            <pc:docMk/>
            <pc:sldMk cId="3373700606" sldId="275"/>
            <ac:spMk id="2" creationId="{E312E91F-9716-D02E-3BE9-2B35E3C840F2}"/>
          </ac:spMkLst>
        </pc:spChg>
        <pc:spChg chg="add mod">
          <ac:chgData name="Bert Wiegand" userId="40d223bbc09a2c6b" providerId="LiveId" clId="{203A448A-B602-41EF-B479-F120F4128A96}" dt="2023-01-11T17:29:42.175" v="646" actId="5793"/>
          <ac:spMkLst>
            <pc:docMk/>
            <pc:sldMk cId="3373700606" sldId="275"/>
            <ac:spMk id="3" creationId="{BD5EEEFB-0759-9A21-7683-12BB2F3058CB}"/>
          </ac:spMkLst>
        </pc:spChg>
      </pc:sldChg>
      <pc:sldChg chg="modSp mod">
        <pc:chgData name="Bert Wiegand" userId="40d223bbc09a2c6b" providerId="LiveId" clId="{203A448A-B602-41EF-B479-F120F4128A96}" dt="2023-03-17T17:21:42.043" v="704" actId="20577"/>
        <pc:sldMkLst>
          <pc:docMk/>
          <pc:sldMk cId="1980005709" sldId="280"/>
        </pc:sldMkLst>
        <pc:spChg chg="mod">
          <ac:chgData name="Bert Wiegand" userId="40d223bbc09a2c6b" providerId="LiveId" clId="{203A448A-B602-41EF-B479-F120F4128A96}" dt="2023-03-17T17:21:42.043" v="704" actId="20577"/>
          <ac:spMkLst>
            <pc:docMk/>
            <pc:sldMk cId="1980005709" sldId="280"/>
            <ac:spMk id="4" creationId="{1A26A515-F5C6-BAD1-4D28-167C7A420045}"/>
          </ac:spMkLst>
        </pc:spChg>
      </pc:sldChg>
      <pc:sldChg chg="modSp mod">
        <pc:chgData name="Bert Wiegand" userId="40d223bbc09a2c6b" providerId="LiveId" clId="{203A448A-B602-41EF-B479-F120F4128A96}" dt="2023-03-17T18:33:46.598" v="706" actId="20577"/>
        <pc:sldMkLst>
          <pc:docMk/>
          <pc:sldMk cId="232092500" sldId="283"/>
        </pc:sldMkLst>
        <pc:spChg chg="mod">
          <ac:chgData name="Bert Wiegand" userId="40d223bbc09a2c6b" providerId="LiveId" clId="{203A448A-B602-41EF-B479-F120F4128A96}" dt="2023-03-17T18:33:46.598" v="706" actId="20577"/>
          <ac:spMkLst>
            <pc:docMk/>
            <pc:sldMk cId="232092500" sldId="283"/>
            <ac:spMk id="2" creationId="{D2CA4485-C581-62B3-586C-109AEB64AFF3}"/>
          </ac:spMkLst>
        </pc:spChg>
      </pc:sldChg>
    </pc:docChg>
  </pc:docChgLst>
  <pc:docChgLst>
    <pc:chgData name="Bert Wiegand" userId="40d223bbc09a2c6b" providerId="LiveId" clId="{D79B0A0F-AC05-4FDC-A070-2292CC55E270}"/>
    <pc:docChg chg="undo custSel addSld delSld modSld sldOrd modNotesMaster">
      <pc:chgData name="Bert Wiegand" userId="40d223bbc09a2c6b" providerId="LiveId" clId="{D79B0A0F-AC05-4FDC-A070-2292CC55E270}" dt="2023-03-27T20:58:39.547" v="15351" actId="113"/>
      <pc:docMkLst>
        <pc:docMk/>
      </pc:docMkLst>
      <pc:sldChg chg="modSp mod modNotes">
        <pc:chgData name="Bert Wiegand" userId="40d223bbc09a2c6b" providerId="LiveId" clId="{D79B0A0F-AC05-4FDC-A070-2292CC55E270}" dt="2023-03-27T14:53:25.420" v="12608" actId="1038"/>
        <pc:sldMkLst>
          <pc:docMk/>
          <pc:sldMk cId="1337192207" sldId="261"/>
        </pc:sldMkLst>
        <pc:spChg chg="mod">
          <ac:chgData name="Bert Wiegand" userId="40d223bbc09a2c6b" providerId="LiveId" clId="{D79B0A0F-AC05-4FDC-A070-2292CC55E270}" dt="2023-03-16T20:50:04.157" v="8400" actId="20577"/>
          <ac:spMkLst>
            <pc:docMk/>
            <pc:sldMk cId="1337192207" sldId="261"/>
            <ac:spMk id="2" creationId="{ED476017-D224-40AE-B921-67525450151A}"/>
          </ac:spMkLst>
        </pc:spChg>
        <pc:spChg chg="mod">
          <ac:chgData name="Bert Wiegand" userId="40d223bbc09a2c6b" providerId="LiveId" clId="{D79B0A0F-AC05-4FDC-A070-2292CC55E270}" dt="2023-03-11T20:30:46.050" v="1622" actId="20577"/>
          <ac:spMkLst>
            <pc:docMk/>
            <pc:sldMk cId="1337192207" sldId="261"/>
            <ac:spMk id="3" creationId="{51F013D4-CBD9-4FC1-AF91-2301A704488B}"/>
          </ac:spMkLst>
        </pc:spChg>
        <pc:picChg chg="mod">
          <ac:chgData name="Bert Wiegand" userId="40d223bbc09a2c6b" providerId="LiveId" clId="{D79B0A0F-AC05-4FDC-A070-2292CC55E270}" dt="2023-03-27T14:53:25.420" v="12608" actId="1038"/>
          <ac:picMkLst>
            <pc:docMk/>
            <pc:sldMk cId="1337192207" sldId="261"/>
            <ac:picMk id="5" creationId="{525AE681-57C0-4C44-9E88-A16CDA016EB3}"/>
          </ac:picMkLst>
        </pc:picChg>
      </pc:sldChg>
      <pc:sldChg chg="modSp mod modNotes">
        <pc:chgData name="Bert Wiegand" userId="40d223bbc09a2c6b" providerId="LiveId" clId="{D79B0A0F-AC05-4FDC-A070-2292CC55E270}" dt="2023-03-27T14:58:11.585" v="12632" actId="1076"/>
        <pc:sldMkLst>
          <pc:docMk/>
          <pc:sldMk cId="2088096928" sldId="262"/>
        </pc:sldMkLst>
        <pc:spChg chg="mod">
          <ac:chgData name="Bert Wiegand" userId="40d223bbc09a2c6b" providerId="LiveId" clId="{D79B0A0F-AC05-4FDC-A070-2292CC55E270}" dt="2023-03-27T14:58:11.585" v="12632" actId="1076"/>
          <ac:spMkLst>
            <pc:docMk/>
            <pc:sldMk cId="2088096928" sldId="262"/>
            <ac:spMk id="3" creationId="{32CE7BCE-41CB-34D7-F6F9-C4EE82CCE5DE}"/>
          </ac:spMkLst>
        </pc:spChg>
      </pc:sldChg>
      <pc:sldChg chg="addSp delSp modSp mod">
        <pc:chgData name="Bert Wiegand" userId="40d223bbc09a2c6b" providerId="LiveId" clId="{D79B0A0F-AC05-4FDC-A070-2292CC55E270}" dt="2023-03-26T23:02:28.384" v="12139" actId="1076"/>
        <pc:sldMkLst>
          <pc:docMk/>
          <pc:sldMk cId="3151492837" sldId="263"/>
        </pc:sldMkLst>
        <pc:spChg chg="mod">
          <ac:chgData name="Bert Wiegand" userId="40d223bbc09a2c6b" providerId="LiveId" clId="{D79B0A0F-AC05-4FDC-A070-2292CC55E270}" dt="2023-03-26T22:47:16.776" v="11797" actId="1076"/>
          <ac:spMkLst>
            <pc:docMk/>
            <pc:sldMk cId="3151492837" sldId="263"/>
            <ac:spMk id="3" creationId="{EC544B44-2C75-5329-3DB0-7B32B89CB17F}"/>
          </ac:spMkLst>
        </pc:spChg>
        <pc:spChg chg="add del mod">
          <ac:chgData name="Bert Wiegand" userId="40d223bbc09a2c6b" providerId="LiveId" clId="{D79B0A0F-AC05-4FDC-A070-2292CC55E270}" dt="2023-03-26T22:47:51.207" v="11801"/>
          <ac:spMkLst>
            <pc:docMk/>
            <pc:sldMk cId="3151492837" sldId="263"/>
            <ac:spMk id="4" creationId="{9656F037-BA45-DDDD-7A01-C322D06C87E3}"/>
          </ac:spMkLst>
        </pc:spChg>
        <pc:spChg chg="mod">
          <ac:chgData name="Bert Wiegand" userId="40d223bbc09a2c6b" providerId="LiveId" clId="{D79B0A0F-AC05-4FDC-A070-2292CC55E270}" dt="2023-03-26T22:47:25.304" v="11798" actId="1076"/>
          <ac:spMkLst>
            <pc:docMk/>
            <pc:sldMk cId="3151492837" sldId="263"/>
            <ac:spMk id="5" creationId="{CBF5D871-2F79-85F5-E21A-A33DDF42BB42}"/>
          </ac:spMkLst>
        </pc:spChg>
        <pc:spChg chg="add mod">
          <ac:chgData name="Bert Wiegand" userId="40d223bbc09a2c6b" providerId="LiveId" clId="{D79B0A0F-AC05-4FDC-A070-2292CC55E270}" dt="2023-03-26T23:02:28.384" v="12139" actId="1076"/>
          <ac:spMkLst>
            <pc:docMk/>
            <pc:sldMk cId="3151492837" sldId="263"/>
            <ac:spMk id="6" creationId="{9FB30E4E-E1F1-1CB0-FC94-ED9486F6C450}"/>
          </ac:spMkLst>
        </pc:spChg>
        <pc:picChg chg="mod">
          <ac:chgData name="Bert Wiegand" userId="40d223bbc09a2c6b" providerId="LiveId" clId="{D79B0A0F-AC05-4FDC-A070-2292CC55E270}" dt="2023-03-26T22:47:16.776" v="11797" actId="1076"/>
          <ac:picMkLst>
            <pc:docMk/>
            <pc:sldMk cId="3151492837" sldId="263"/>
            <ac:picMk id="10" creationId="{0F9F0CFE-EC40-47B2-C9D0-10543EDF1B72}"/>
          </ac:picMkLst>
        </pc:picChg>
        <pc:picChg chg="mod">
          <ac:chgData name="Bert Wiegand" userId="40d223bbc09a2c6b" providerId="LiveId" clId="{D79B0A0F-AC05-4FDC-A070-2292CC55E270}" dt="2023-03-26T22:47:25.304" v="11798" actId="1076"/>
          <ac:picMkLst>
            <pc:docMk/>
            <pc:sldMk cId="3151492837" sldId="263"/>
            <ac:picMk id="12" creationId="{556D3170-2CC4-C2C0-718E-A4C2741E6A61}"/>
          </ac:picMkLst>
        </pc:picChg>
      </pc:sldChg>
      <pc:sldChg chg="modSp mod">
        <pc:chgData name="Bert Wiegand" userId="40d223bbc09a2c6b" providerId="LiveId" clId="{D79B0A0F-AC05-4FDC-A070-2292CC55E270}" dt="2023-03-16T18:00:52.439" v="7938" actId="1076"/>
        <pc:sldMkLst>
          <pc:docMk/>
          <pc:sldMk cId="2649327766" sldId="264"/>
        </pc:sldMkLst>
        <pc:spChg chg="mod">
          <ac:chgData name="Bert Wiegand" userId="40d223bbc09a2c6b" providerId="LiveId" clId="{D79B0A0F-AC05-4FDC-A070-2292CC55E270}" dt="2023-03-16T18:00:52.439" v="7938" actId="1076"/>
          <ac:spMkLst>
            <pc:docMk/>
            <pc:sldMk cId="2649327766" sldId="264"/>
            <ac:spMk id="2" creationId="{0EC50358-3A22-FFA0-DCBC-0B9C36671E87}"/>
          </ac:spMkLst>
        </pc:spChg>
        <pc:spChg chg="mod">
          <ac:chgData name="Bert Wiegand" userId="40d223bbc09a2c6b" providerId="LiveId" clId="{D79B0A0F-AC05-4FDC-A070-2292CC55E270}" dt="2023-03-13T21:11:23.231" v="3955" actId="313"/>
          <ac:spMkLst>
            <pc:docMk/>
            <pc:sldMk cId="2649327766" sldId="264"/>
            <ac:spMk id="3" creationId="{4E01E0EE-B9EA-B310-4153-E2328B6AE734}"/>
          </ac:spMkLst>
        </pc:spChg>
      </pc:sldChg>
      <pc:sldChg chg="addSp delSp modSp mod modNotes">
        <pc:chgData name="Bert Wiegand" userId="40d223bbc09a2c6b" providerId="LiveId" clId="{D79B0A0F-AC05-4FDC-A070-2292CC55E270}" dt="2023-03-27T16:19:40.411" v="13778" actId="313"/>
        <pc:sldMkLst>
          <pc:docMk/>
          <pc:sldMk cId="3700984943" sldId="265"/>
        </pc:sldMkLst>
        <pc:spChg chg="mod">
          <ac:chgData name="Bert Wiegand" userId="40d223bbc09a2c6b" providerId="LiveId" clId="{D79B0A0F-AC05-4FDC-A070-2292CC55E270}" dt="2023-03-26T23:47:54.695" v="12605" actId="14100"/>
          <ac:spMkLst>
            <pc:docMk/>
            <pc:sldMk cId="3700984943" sldId="265"/>
            <ac:spMk id="2" creationId="{4D90511B-5661-BE5F-68C4-DE7104B7CAAC}"/>
          </ac:spMkLst>
        </pc:spChg>
        <pc:spChg chg="mod">
          <ac:chgData name="Bert Wiegand" userId="40d223bbc09a2c6b" providerId="LiveId" clId="{D79B0A0F-AC05-4FDC-A070-2292CC55E270}" dt="2023-03-26T23:47:58.631" v="12606" actId="1076"/>
          <ac:spMkLst>
            <pc:docMk/>
            <pc:sldMk cId="3700984943" sldId="265"/>
            <ac:spMk id="3" creationId="{341DEE60-4A3C-0269-1E56-52F89B714949}"/>
          </ac:spMkLst>
        </pc:spChg>
        <pc:spChg chg="add mod">
          <ac:chgData name="Bert Wiegand" userId="40d223bbc09a2c6b" providerId="LiveId" clId="{D79B0A0F-AC05-4FDC-A070-2292CC55E270}" dt="2023-03-27T15:42:29.921" v="12866" actId="1076"/>
          <ac:spMkLst>
            <pc:docMk/>
            <pc:sldMk cId="3700984943" sldId="265"/>
            <ac:spMk id="4" creationId="{075DCA47-DDF9-DC99-036C-5506FE863CC8}"/>
          </ac:spMkLst>
        </pc:spChg>
        <pc:spChg chg="add del mod">
          <ac:chgData name="Bert Wiegand" userId="40d223bbc09a2c6b" providerId="LiveId" clId="{D79B0A0F-AC05-4FDC-A070-2292CC55E270}" dt="2023-03-26T23:40:15.491" v="12524"/>
          <ac:spMkLst>
            <pc:docMk/>
            <pc:sldMk cId="3700984943" sldId="265"/>
            <ac:spMk id="6" creationId="{B65D3D9E-9917-57A8-7D80-A628E4DF145A}"/>
          </ac:spMkLst>
        </pc:spChg>
        <pc:spChg chg="add mod">
          <ac:chgData name="Bert Wiegand" userId="40d223bbc09a2c6b" providerId="LiveId" clId="{D79B0A0F-AC05-4FDC-A070-2292CC55E270}" dt="2023-03-27T15:42:29.921" v="12866" actId="1076"/>
          <ac:spMkLst>
            <pc:docMk/>
            <pc:sldMk cId="3700984943" sldId="265"/>
            <ac:spMk id="7" creationId="{C36942E0-8AFC-4307-6600-05B796AEA13E}"/>
          </ac:spMkLst>
        </pc:spChg>
        <pc:spChg chg="mod">
          <ac:chgData name="Bert Wiegand" userId="40d223bbc09a2c6b" providerId="LiveId" clId="{D79B0A0F-AC05-4FDC-A070-2292CC55E270}" dt="2023-03-27T15:42:29.921" v="12866" actId="1076"/>
          <ac:spMkLst>
            <pc:docMk/>
            <pc:sldMk cId="3700984943" sldId="265"/>
            <ac:spMk id="12" creationId="{B9B94215-9C03-E52A-FBEA-CA8D57CEAD57}"/>
          </ac:spMkLst>
        </pc:spChg>
        <pc:spChg chg="mod">
          <ac:chgData name="Bert Wiegand" userId="40d223bbc09a2c6b" providerId="LiveId" clId="{D79B0A0F-AC05-4FDC-A070-2292CC55E270}" dt="2023-03-27T15:42:29.921" v="12866" actId="1076"/>
          <ac:spMkLst>
            <pc:docMk/>
            <pc:sldMk cId="3700984943" sldId="265"/>
            <ac:spMk id="14" creationId="{A279BCD3-B834-7E75-33E2-F535A559D59B}"/>
          </ac:spMkLst>
        </pc:spChg>
        <pc:picChg chg="mod">
          <ac:chgData name="Bert Wiegand" userId="40d223bbc09a2c6b" providerId="LiveId" clId="{D79B0A0F-AC05-4FDC-A070-2292CC55E270}" dt="2023-03-27T15:42:29.921" v="12866" actId="1076"/>
          <ac:picMkLst>
            <pc:docMk/>
            <pc:sldMk cId="3700984943" sldId="265"/>
            <ac:picMk id="5" creationId="{893A9D55-26D4-551B-776E-384A051A2F21}"/>
          </ac:picMkLst>
        </pc:picChg>
        <pc:picChg chg="mod">
          <ac:chgData name="Bert Wiegand" userId="40d223bbc09a2c6b" providerId="LiveId" clId="{D79B0A0F-AC05-4FDC-A070-2292CC55E270}" dt="2023-03-27T15:42:29.921" v="12866" actId="1076"/>
          <ac:picMkLst>
            <pc:docMk/>
            <pc:sldMk cId="3700984943" sldId="265"/>
            <ac:picMk id="11" creationId="{E79DB055-D8F7-D1B1-F092-654F077485E6}"/>
          </ac:picMkLst>
        </pc:picChg>
      </pc:sldChg>
      <pc:sldChg chg="addSp modSp mod modNotes">
        <pc:chgData name="Bert Wiegand" userId="40d223bbc09a2c6b" providerId="LiveId" clId="{D79B0A0F-AC05-4FDC-A070-2292CC55E270}" dt="2023-03-27T16:40:11.066" v="14133" actId="255"/>
        <pc:sldMkLst>
          <pc:docMk/>
          <pc:sldMk cId="718950769" sldId="266"/>
        </pc:sldMkLst>
        <pc:spChg chg="mod">
          <ac:chgData name="Bert Wiegand" userId="40d223bbc09a2c6b" providerId="LiveId" clId="{D79B0A0F-AC05-4FDC-A070-2292CC55E270}" dt="2023-03-27T16:40:11.066" v="14133" actId="255"/>
          <ac:spMkLst>
            <pc:docMk/>
            <pc:sldMk cId="718950769" sldId="266"/>
            <ac:spMk id="2" creationId="{65CE0DB6-7540-69F3-9054-06180B29FC27}"/>
          </ac:spMkLst>
        </pc:spChg>
        <pc:spChg chg="add mod">
          <ac:chgData name="Bert Wiegand" userId="40d223bbc09a2c6b" providerId="LiveId" clId="{D79B0A0F-AC05-4FDC-A070-2292CC55E270}" dt="2023-03-16T18:02:44.447" v="7958" actId="1076"/>
          <ac:spMkLst>
            <pc:docMk/>
            <pc:sldMk cId="718950769" sldId="266"/>
            <ac:spMk id="3" creationId="{D9AD8E19-3D53-6ECE-63D1-6F5342985077}"/>
          </ac:spMkLst>
        </pc:spChg>
        <pc:spChg chg="mod">
          <ac:chgData name="Bert Wiegand" userId="40d223bbc09a2c6b" providerId="LiveId" clId="{D79B0A0F-AC05-4FDC-A070-2292CC55E270}" dt="2023-03-13T23:53:21.251" v="5906" actId="1076"/>
          <ac:spMkLst>
            <pc:docMk/>
            <pc:sldMk cId="718950769" sldId="266"/>
            <ac:spMk id="12" creationId="{5F55B746-8BF5-378F-3D39-E2D3E3777E00}"/>
          </ac:spMkLst>
        </pc:spChg>
      </pc:sldChg>
      <pc:sldChg chg="addSp modSp mod modNotes">
        <pc:chgData name="Bert Wiegand" userId="40d223bbc09a2c6b" providerId="LiveId" clId="{D79B0A0F-AC05-4FDC-A070-2292CC55E270}" dt="2023-03-27T16:11:19.009" v="13386" actId="20577"/>
        <pc:sldMkLst>
          <pc:docMk/>
          <pc:sldMk cId="749308310" sldId="267"/>
        </pc:sldMkLst>
        <pc:spChg chg="mod">
          <ac:chgData name="Bert Wiegand" userId="40d223bbc09a2c6b" providerId="LiveId" clId="{D79B0A0F-AC05-4FDC-A070-2292CC55E270}" dt="2023-03-27T15:43:34.777" v="12867" actId="1076"/>
          <ac:spMkLst>
            <pc:docMk/>
            <pc:sldMk cId="749308310" sldId="267"/>
            <ac:spMk id="2" creationId="{10C54D78-E38F-B776-A4E7-52CFF1FF4DC9}"/>
          </ac:spMkLst>
        </pc:spChg>
        <pc:spChg chg="add mod">
          <ac:chgData name="Bert Wiegand" userId="40d223bbc09a2c6b" providerId="LiveId" clId="{D79B0A0F-AC05-4FDC-A070-2292CC55E270}" dt="2023-03-27T15:56:44.925" v="13229" actId="20577"/>
          <ac:spMkLst>
            <pc:docMk/>
            <pc:sldMk cId="749308310" sldId="267"/>
            <ac:spMk id="3" creationId="{6B32E121-3DB1-9791-08F1-DEA9D1205D42}"/>
          </ac:spMkLst>
        </pc:spChg>
        <pc:spChg chg="mod">
          <ac:chgData name="Bert Wiegand" userId="40d223bbc09a2c6b" providerId="LiveId" clId="{D79B0A0F-AC05-4FDC-A070-2292CC55E270}" dt="2023-03-27T15:43:34.777" v="12867" actId="1076"/>
          <ac:spMkLst>
            <pc:docMk/>
            <pc:sldMk cId="749308310" sldId="267"/>
            <ac:spMk id="11" creationId="{7A30BF1D-5732-CA20-071A-05B62622311B}"/>
          </ac:spMkLst>
        </pc:spChg>
        <pc:picChg chg="mod">
          <ac:chgData name="Bert Wiegand" userId="40d223bbc09a2c6b" providerId="LiveId" clId="{D79B0A0F-AC05-4FDC-A070-2292CC55E270}" dt="2023-03-27T15:43:34.777" v="12867" actId="1076"/>
          <ac:picMkLst>
            <pc:docMk/>
            <pc:sldMk cId="749308310" sldId="267"/>
            <ac:picMk id="4" creationId="{0F1BD302-BBAB-D1DB-2EBD-55C714AAA1A6}"/>
          </ac:picMkLst>
        </pc:picChg>
        <pc:picChg chg="mod">
          <ac:chgData name="Bert Wiegand" userId="40d223bbc09a2c6b" providerId="LiveId" clId="{D79B0A0F-AC05-4FDC-A070-2292CC55E270}" dt="2023-03-27T15:43:34.777" v="12867" actId="1076"/>
          <ac:picMkLst>
            <pc:docMk/>
            <pc:sldMk cId="749308310" sldId="267"/>
            <ac:picMk id="5" creationId="{614B34BB-8CB4-5712-9227-6E85106174E3}"/>
          </ac:picMkLst>
        </pc:picChg>
        <pc:cxnChg chg="mod">
          <ac:chgData name="Bert Wiegand" userId="40d223bbc09a2c6b" providerId="LiveId" clId="{D79B0A0F-AC05-4FDC-A070-2292CC55E270}" dt="2023-03-27T15:43:34.777" v="12867" actId="1076"/>
          <ac:cxnSpMkLst>
            <pc:docMk/>
            <pc:sldMk cId="749308310" sldId="267"/>
            <ac:cxnSpMk id="7" creationId="{8C535B05-ACBD-D663-264F-42BB48818FDC}"/>
          </ac:cxnSpMkLst>
        </pc:cxnChg>
      </pc:sldChg>
      <pc:sldChg chg="modSp mod">
        <pc:chgData name="Bert Wiegand" userId="40d223bbc09a2c6b" providerId="LiveId" clId="{D79B0A0F-AC05-4FDC-A070-2292CC55E270}" dt="2023-03-14T00:08:36.459" v="5979" actId="1076"/>
        <pc:sldMkLst>
          <pc:docMk/>
          <pc:sldMk cId="1017671816" sldId="268"/>
        </pc:sldMkLst>
        <pc:spChg chg="mod">
          <ac:chgData name="Bert Wiegand" userId="40d223bbc09a2c6b" providerId="LiveId" clId="{D79B0A0F-AC05-4FDC-A070-2292CC55E270}" dt="2023-03-14T00:08:26.410" v="5978" actId="1076"/>
          <ac:spMkLst>
            <pc:docMk/>
            <pc:sldMk cId="1017671816" sldId="268"/>
            <ac:spMk id="7" creationId="{538A7439-FCC7-9357-61A9-EB9A95DB3E43}"/>
          </ac:spMkLst>
        </pc:spChg>
        <pc:picChg chg="mod">
          <ac:chgData name="Bert Wiegand" userId="40d223bbc09a2c6b" providerId="LiveId" clId="{D79B0A0F-AC05-4FDC-A070-2292CC55E270}" dt="2023-03-14T00:08:36.459" v="5979" actId="1076"/>
          <ac:picMkLst>
            <pc:docMk/>
            <pc:sldMk cId="1017671816" sldId="268"/>
            <ac:picMk id="4" creationId="{C886424F-46C9-00C4-57BB-87EE1A3F6746}"/>
          </ac:picMkLst>
        </pc:picChg>
      </pc:sldChg>
      <pc:sldChg chg="addSp delSp modSp mod">
        <pc:chgData name="Bert Wiegand" userId="40d223bbc09a2c6b" providerId="LiveId" clId="{D79B0A0F-AC05-4FDC-A070-2292CC55E270}" dt="2023-03-12T19:21:25.929" v="3312" actId="478"/>
        <pc:sldMkLst>
          <pc:docMk/>
          <pc:sldMk cId="3251810466" sldId="269"/>
        </pc:sldMkLst>
        <pc:spChg chg="mod">
          <ac:chgData name="Bert Wiegand" userId="40d223bbc09a2c6b" providerId="LiveId" clId="{D79B0A0F-AC05-4FDC-A070-2292CC55E270}" dt="2023-03-12T19:18:18.763" v="3299" actId="1076"/>
          <ac:spMkLst>
            <pc:docMk/>
            <pc:sldMk cId="3251810466" sldId="269"/>
            <ac:spMk id="5" creationId="{29C617FE-C53B-C266-ED83-20D2512C8300}"/>
          </ac:spMkLst>
        </pc:spChg>
        <pc:spChg chg="mod">
          <ac:chgData name="Bert Wiegand" userId="40d223bbc09a2c6b" providerId="LiveId" clId="{D79B0A0F-AC05-4FDC-A070-2292CC55E270}" dt="2023-03-12T19:18:05.179" v="3297" actId="1076"/>
          <ac:spMkLst>
            <pc:docMk/>
            <pc:sldMk cId="3251810466" sldId="269"/>
            <ac:spMk id="8" creationId="{CFD08A99-B64C-215C-01B1-248198BC17EF}"/>
          </ac:spMkLst>
        </pc:spChg>
        <pc:spChg chg="mod">
          <ac:chgData name="Bert Wiegand" userId="40d223bbc09a2c6b" providerId="LiveId" clId="{D79B0A0F-AC05-4FDC-A070-2292CC55E270}" dt="2023-03-12T19:18:59.948" v="3301" actId="1076"/>
          <ac:spMkLst>
            <pc:docMk/>
            <pc:sldMk cId="3251810466" sldId="269"/>
            <ac:spMk id="16" creationId="{D1CE728D-BCEE-5153-65FA-C786076D64FC}"/>
          </ac:spMkLst>
        </pc:spChg>
        <pc:spChg chg="mod">
          <ac:chgData name="Bert Wiegand" userId="40d223bbc09a2c6b" providerId="LiveId" clId="{D79B0A0F-AC05-4FDC-A070-2292CC55E270}" dt="2023-03-12T19:19:49.443" v="3304" actId="1076"/>
          <ac:spMkLst>
            <pc:docMk/>
            <pc:sldMk cId="3251810466" sldId="269"/>
            <ac:spMk id="26" creationId="{785B8529-9BCB-63DB-1B59-8558208695E6}"/>
          </ac:spMkLst>
        </pc:spChg>
        <pc:picChg chg="mod">
          <ac:chgData name="Bert Wiegand" userId="40d223bbc09a2c6b" providerId="LiveId" clId="{D79B0A0F-AC05-4FDC-A070-2292CC55E270}" dt="2023-03-12T19:18:18.763" v="3299" actId="1076"/>
          <ac:picMkLst>
            <pc:docMk/>
            <pc:sldMk cId="3251810466" sldId="269"/>
            <ac:picMk id="4" creationId="{8DC269A9-EE1B-7604-D756-334E84419F04}"/>
          </ac:picMkLst>
        </pc:picChg>
        <pc:picChg chg="mod">
          <ac:chgData name="Bert Wiegand" userId="40d223bbc09a2c6b" providerId="LiveId" clId="{D79B0A0F-AC05-4FDC-A070-2292CC55E270}" dt="2023-03-12T19:18:05.179" v="3297" actId="1076"/>
          <ac:picMkLst>
            <pc:docMk/>
            <pc:sldMk cId="3251810466" sldId="269"/>
            <ac:picMk id="7" creationId="{C058BB71-1C5F-8875-89E0-D63657B5FE19}"/>
          </ac:picMkLst>
        </pc:picChg>
        <pc:picChg chg="mod">
          <ac:chgData name="Bert Wiegand" userId="40d223bbc09a2c6b" providerId="LiveId" clId="{D79B0A0F-AC05-4FDC-A070-2292CC55E270}" dt="2023-03-12T19:18:59.948" v="3301" actId="1076"/>
          <ac:picMkLst>
            <pc:docMk/>
            <pc:sldMk cId="3251810466" sldId="269"/>
            <ac:picMk id="13" creationId="{4249FC03-B1B7-408D-2F9C-F1DEF03C2B58}"/>
          </ac:picMkLst>
        </pc:picChg>
        <pc:picChg chg="mod">
          <ac:chgData name="Bert Wiegand" userId="40d223bbc09a2c6b" providerId="LiveId" clId="{D79B0A0F-AC05-4FDC-A070-2292CC55E270}" dt="2023-03-12T19:19:49.443" v="3304" actId="1076"/>
          <ac:picMkLst>
            <pc:docMk/>
            <pc:sldMk cId="3251810466" sldId="269"/>
            <ac:picMk id="24" creationId="{E3E2E18C-9CEE-6B47-6A65-ED8827B64449}"/>
          </ac:picMkLst>
        </pc:picChg>
        <pc:picChg chg="mod">
          <ac:chgData name="Bert Wiegand" userId="40d223bbc09a2c6b" providerId="LiveId" clId="{D79B0A0F-AC05-4FDC-A070-2292CC55E270}" dt="2023-03-12T19:19:34.603" v="3303" actId="1076"/>
          <ac:picMkLst>
            <pc:docMk/>
            <pc:sldMk cId="3251810466" sldId="269"/>
            <ac:picMk id="28" creationId="{D33E6724-E24E-7D43-0A2F-76722DA74ED8}"/>
          </ac:picMkLst>
        </pc:picChg>
        <pc:cxnChg chg="add del mod">
          <ac:chgData name="Bert Wiegand" userId="40d223bbc09a2c6b" providerId="LiveId" clId="{D79B0A0F-AC05-4FDC-A070-2292CC55E270}" dt="2023-03-12T19:21:25.929" v="3312" actId="478"/>
          <ac:cxnSpMkLst>
            <pc:docMk/>
            <pc:sldMk cId="3251810466" sldId="269"/>
            <ac:cxnSpMk id="6" creationId="{CB09D308-8DAA-61F7-1E42-E1156939D99D}"/>
          </ac:cxnSpMkLst>
        </pc:cxnChg>
        <pc:cxnChg chg="mod">
          <ac:chgData name="Bert Wiegand" userId="40d223bbc09a2c6b" providerId="LiveId" clId="{D79B0A0F-AC05-4FDC-A070-2292CC55E270}" dt="2023-03-12T19:18:08.739" v="3298" actId="1076"/>
          <ac:cxnSpMkLst>
            <pc:docMk/>
            <pc:sldMk cId="3251810466" sldId="269"/>
            <ac:cxnSpMk id="10" creationId="{B5AC05C8-2B71-72B0-DC67-92560AA34688}"/>
          </ac:cxnSpMkLst>
        </pc:cxnChg>
        <pc:cxnChg chg="mod">
          <ac:chgData name="Bert Wiegand" userId="40d223bbc09a2c6b" providerId="LiveId" clId="{D79B0A0F-AC05-4FDC-A070-2292CC55E270}" dt="2023-03-12T19:18:59.948" v="3301" actId="1076"/>
          <ac:cxnSpMkLst>
            <pc:docMk/>
            <pc:sldMk cId="3251810466" sldId="269"/>
            <ac:cxnSpMk id="19" creationId="{22C4CEA4-3ADC-47F0-026E-AA2BA29C5E4C}"/>
          </ac:cxnSpMkLst>
        </pc:cxnChg>
      </pc:sldChg>
      <pc:sldChg chg="modNotes">
        <pc:chgData name="Bert Wiegand" userId="40d223bbc09a2c6b" providerId="LiveId" clId="{D79B0A0F-AC05-4FDC-A070-2292CC55E270}" dt="2023-03-25T20:27:15.842" v="9003" actId="20577"/>
        <pc:sldMkLst>
          <pc:docMk/>
          <pc:sldMk cId="3976966715" sldId="270"/>
        </pc:sldMkLst>
      </pc:sldChg>
      <pc:sldChg chg="addSp delSp modSp mod">
        <pc:chgData name="Bert Wiegand" userId="40d223bbc09a2c6b" providerId="LiveId" clId="{D79B0A0F-AC05-4FDC-A070-2292CC55E270}" dt="2023-03-11T23:58:17.301" v="2614" actId="692"/>
        <pc:sldMkLst>
          <pc:docMk/>
          <pc:sldMk cId="740451561" sldId="271"/>
        </pc:sldMkLst>
        <pc:spChg chg="mod">
          <ac:chgData name="Bert Wiegand" userId="40d223bbc09a2c6b" providerId="LiveId" clId="{D79B0A0F-AC05-4FDC-A070-2292CC55E270}" dt="2023-03-11T23:11:52.166" v="2433" actId="20577"/>
          <ac:spMkLst>
            <pc:docMk/>
            <pc:sldMk cId="740451561" sldId="271"/>
            <ac:spMk id="2" creationId="{6BBAC362-D228-1B12-2696-431633FB2455}"/>
          </ac:spMkLst>
        </pc:spChg>
        <pc:spChg chg="add mod">
          <ac:chgData name="Bert Wiegand" userId="40d223bbc09a2c6b" providerId="LiveId" clId="{D79B0A0F-AC05-4FDC-A070-2292CC55E270}" dt="2023-03-11T22:58:17.672" v="2271" actId="20577"/>
          <ac:spMkLst>
            <pc:docMk/>
            <pc:sldMk cId="740451561" sldId="271"/>
            <ac:spMk id="5" creationId="{BBA4DE39-8595-E218-355E-25965AECEEB2}"/>
          </ac:spMkLst>
        </pc:spChg>
        <pc:spChg chg="add mod">
          <ac:chgData name="Bert Wiegand" userId="40d223bbc09a2c6b" providerId="LiveId" clId="{D79B0A0F-AC05-4FDC-A070-2292CC55E270}" dt="2023-03-11T23:02:26.757" v="2313" actId="1076"/>
          <ac:spMkLst>
            <pc:docMk/>
            <pc:sldMk cId="740451561" sldId="271"/>
            <ac:spMk id="6" creationId="{9D7B3B2F-3F8B-9F32-BF1F-CFBD04AE7804}"/>
          </ac:spMkLst>
        </pc:spChg>
        <pc:spChg chg="add del mod">
          <ac:chgData name="Bert Wiegand" userId="40d223bbc09a2c6b" providerId="LiveId" clId="{D79B0A0F-AC05-4FDC-A070-2292CC55E270}" dt="2023-03-11T23:06:19.189" v="2317"/>
          <ac:spMkLst>
            <pc:docMk/>
            <pc:sldMk cId="740451561" sldId="271"/>
            <ac:spMk id="7" creationId="{834A35E8-C560-D57D-5E50-3FBF93ECDBCB}"/>
          </ac:spMkLst>
        </pc:spChg>
        <pc:spChg chg="add mod">
          <ac:chgData name="Bert Wiegand" userId="40d223bbc09a2c6b" providerId="LiveId" clId="{D79B0A0F-AC05-4FDC-A070-2292CC55E270}" dt="2023-03-11T23:16:49.450" v="2460" actId="20577"/>
          <ac:spMkLst>
            <pc:docMk/>
            <pc:sldMk cId="740451561" sldId="271"/>
            <ac:spMk id="8" creationId="{00DD04A1-B3D6-173D-B7F0-DD773CF76F5F}"/>
          </ac:spMkLst>
        </pc:spChg>
        <pc:spChg chg="add mod">
          <ac:chgData name="Bert Wiegand" userId="40d223bbc09a2c6b" providerId="LiveId" clId="{D79B0A0F-AC05-4FDC-A070-2292CC55E270}" dt="2023-03-11T23:09:36.951" v="2415" actId="122"/>
          <ac:spMkLst>
            <pc:docMk/>
            <pc:sldMk cId="740451561" sldId="271"/>
            <ac:spMk id="9" creationId="{A3A5F9AE-3334-BDD0-EB9A-4CD9EA045DF2}"/>
          </ac:spMkLst>
        </pc:spChg>
        <pc:picChg chg="add mod">
          <ac:chgData name="Bert Wiegand" userId="40d223bbc09a2c6b" providerId="LiveId" clId="{D79B0A0F-AC05-4FDC-A070-2292CC55E270}" dt="2023-03-11T22:56:32.933" v="2218" actId="1076"/>
          <ac:picMkLst>
            <pc:docMk/>
            <pc:sldMk cId="740451561" sldId="271"/>
            <ac:picMk id="1026" creationId="{922E85C2-68DD-0B26-98B1-885292A07952}"/>
          </ac:picMkLst>
        </pc:picChg>
        <pc:picChg chg="add mod">
          <ac:chgData name="Bert Wiegand" userId="40d223bbc09a2c6b" providerId="LiveId" clId="{D79B0A0F-AC05-4FDC-A070-2292CC55E270}" dt="2023-03-11T22:51:22.694" v="2203" actId="1076"/>
          <ac:picMkLst>
            <pc:docMk/>
            <pc:sldMk cId="740451561" sldId="271"/>
            <ac:picMk id="1028" creationId="{B06828B6-6EB7-37C6-BB2A-E5DEB2C0DF3E}"/>
          </ac:picMkLst>
        </pc:picChg>
        <pc:picChg chg="add mod">
          <ac:chgData name="Bert Wiegand" userId="40d223bbc09a2c6b" providerId="LiveId" clId="{D79B0A0F-AC05-4FDC-A070-2292CC55E270}" dt="2023-03-11T22:51:09.637" v="2201" actId="14100"/>
          <ac:picMkLst>
            <pc:docMk/>
            <pc:sldMk cId="740451561" sldId="271"/>
            <ac:picMk id="1030" creationId="{BC6EAE09-4F3A-B1EE-D380-E13E6A27DF66}"/>
          </ac:picMkLst>
        </pc:picChg>
        <pc:picChg chg="add mod">
          <ac:chgData name="Bert Wiegand" userId="40d223bbc09a2c6b" providerId="LiveId" clId="{D79B0A0F-AC05-4FDC-A070-2292CC55E270}" dt="2023-03-11T22:53:28.118" v="2208" actId="1076"/>
          <ac:picMkLst>
            <pc:docMk/>
            <pc:sldMk cId="740451561" sldId="271"/>
            <ac:picMk id="1032" creationId="{37746926-AC9C-D573-BFDC-FB7B4024FE02}"/>
          </ac:picMkLst>
        </pc:picChg>
        <pc:cxnChg chg="add mod">
          <ac:chgData name="Bert Wiegand" userId="40d223bbc09a2c6b" providerId="LiveId" clId="{D79B0A0F-AC05-4FDC-A070-2292CC55E270}" dt="2023-03-11T23:58:17.301" v="2614" actId="692"/>
          <ac:cxnSpMkLst>
            <pc:docMk/>
            <pc:sldMk cId="740451561" sldId="271"/>
            <ac:cxnSpMk id="4" creationId="{E6B57BBC-1A2D-A0B5-F2B7-8EDD420224EB}"/>
          </ac:cxnSpMkLst>
        </pc:cxnChg>
        <pc:cxnChg chg="add mod">
          <ac:chgData name="Bert Wiegand" userId="40d223bbc09a2c6b" providerId="LiveId" clId="{D79B0A0F-AC05-4FDC-A070-2292CC55E270}" dt="2023-03-11T23:58:12.459" v="2610" actId="692"/>
          <ac:cxnSpMkLst>
            <pc:docMk/>
            <pc:sldMk cId="740451561" sldId="271"/>
            <ac:cxnSpMk id="10" creationId="{645E7982-8D6B-049B-E4B4-4327DC47D552}"/>
          </ac:cxnSpMkLst>
        </pc:cxnChg>
      </pc:sldChg>
      <pc:sldChg chg="addSp modSp mod modNotes">
        <pc:chgData name="Bert Wiegand" userId="40d223bbc09a2c6b" providerId="LiveId" clId="{D79B0A0F-AC05-4FDC-A070-2292CC55E270}" dt="2023-03-27T18:25:13.469" v="14617"/>
        <pc:sldMkLst>
          <pc:docMk/>
          <pc:sldMk cId="753795538" sldId="272"/>
        </pc:sldMkLst>
        <pc:spChg chg="add mod">
          <ac:chgData name="Bert Wiegand" userId="40d223bbc09a2c6b" providerId="LiveId" clId="{D79B0A0F-AC05-4FDC-A070-2292CC55E270}" dt="2023-03-11T20:47:36.932" v="1658" actId="20577"/>
          <ac:spMkLst>
            <pc:docMk/>
            <pc:sldMk cId="753795538" sldId="272"/>
            <ac:spMk id="3" creationId="{EAABC2BE-78B2-2AE0-1DB5-7FAC13652F89}"/>
          </ac:spMkLst>
        </pc:spChg>
        <pc:spChg chg="mod">
          <ac:chgData name="Bert Wiegand" userId="40d223bbc09a2c6b" providerId="LiveId" clId="{D79B0A0F-AC05-4FDC-A070-2292CC55E270}" dt="2023-03-11T20:46:23.374" v="1631" actId="6549"/>
          <ac:spMkLst>
            <pc:docMk/>
            <pc:sldMk cId="753795538" sldId="272"/>
            <ac:spMk id="6" creationId="{60FEE006-E2A0-19D4-8B92-62BA6E7390B5}"/>
          </ac:spMkLst>
        </pc:spChg>
        <pc:spChg chg="add mod">
          <ac:chgData name="Bert Wiegand" userId="40d223bbc09a2c6b" providerId="LiveId" clId="{D79B0A0F-AC05-4FDC-A070-2292CC55E270}" dt="2023-03-26T23:07:05.897" v="12198" actId="20577"/>
          <ac:spMkLst>
            <pc:docMk/>
            <pc:sldMk cId="753795538" sldId="272"/>
            <ac:spMk id="7" creationId="{E95E7BB4-1DB5-C372-BAC3-23CADC8386BC}"/>
          </ac:spMkLst>
        </pc:spChg>
      </pc:sldChg>
      <pc:sldChg chg="addSp modSp mod ord modNotes">
        <pc:chgData name="Bert Wiegand" userId="40d223bbc09a2c6b" providerId="LiveId" clId="{D79B0A0F-AC05-4FDC-A070-2292CC55E270}" dt="2023-03-26T21:10:06.531" v="10479" actId="313"/>
        <pc:sldMkLst>
          <pc:docMk/>
          <pc:sldMk cId="2176272586" sldId="273"/>
        </pc:sldMkLst>
        <pc:spChg chg="add mod">
          <ac:chgData name="Bert Wiegand" userId="40d223bbc09a2c6b" providerId="LiveId" clId="{D79B0A0F-AC05-4FDC-A070-2292CC55E270}" dt="2023-03-16T21:01:47.411" v="8438" actId="20577"/>
          <ac:spMkLst>
            <pc:docMk/>
            <pc:sldMk cId="2176272586" sldId="273"/>
            <ac:spMk id="3" creationId="{2828EDD3-935F-9DC1-C071-78C8FA2C8B52}"/>
          </ac:spMkLst>
        </pc:spChg>
        <pc:spChg chg="add mod">
          <ac:chgData name="Bert Wiegand" userId="40d223bbc09a2c6b" providerId="LiveId" clId="{D79B0A0F-AC05-4FDC-A070-2292CC55E270}" dt="2023-03-16T17:54:31.408" v="7785" actId="113"/>
          <ac:spMkLst>
            <pc:docMk/>
            <pc:sldMk cId="2176272586" sldId="273"/>
            <ac:spMk id="5" creationId="{7F8006D3-351D-E1C0-EC85-A018DABDAFA9}"/>
          </ac:spMkLst>
        </pc:spChg>
        <pc:picChg chg="mod">
          <ac:chgData name="Bert Wiegand" userId="40d223bbc09a2c6b" providerId="LiveId" clId="{D79B0A0F-AC05-4FDC-A070-2292CC55E270}" dt="2023-03-16T17:50:33.463" v="7739" actId="1076"/>
          <ac:picMkLst>
            <pc:docMk/>
            <pc:sldMk cId="2176272586" sldId="273"/>
            <ac:picMk id="4" creationId="{79F03CD9-B91E-79A3-2D0F-4817B54181A7}"/>
          </ac:picMkLst>
        </pc:picChg>
        <pc:picChg chg="mod">
          <ac:chgData name="Bert Wiegand" userId="40d223bbc09a2c6b" providerId="LiveId" clId="{D79B0A0F-AC05-4FDC-A070-2292CC55E270}" dt="2023-03-16T17:50:28.591" v="7738" actId="1076"/>
          <ac:picMkLst>
            <pc:docMk/>
            <pc:sldMk cId="2176272586" sldId="273"/>
            <ac:picMk id="6" creationId="{25342815-8E9C-BB99-0384-B4F0A75F5AE3}"/>
          </ac:picMkLst>
        </pc:picChg>
      </pc:sldChg>
      <pc:sldChg chg="addSp delSp modSp mod modNotes">
        <pc:chgData name="Bert Wiegand" userId="40d223bbc09a2c6b" providerId="LiveId" clId="{D79B0A0F-AC05-4FDC-A070-2292CC55E270}" dt="2023-03-27T17:31:02.488" v="14326" actId="20577"/>
        <pc:sldMkLst>
          <pc:docMk/>
          <pc:sldMk cId="4155641996" sldId="274"/>
        </pc:sldMkLst>
        <pc:spChg chg="mod">
          <ac:chgData name="Bert Wiegand" userId="40d223bbc09a2c6b" providerId="LiveId" clId="{D79B0A0F-AC05-4FDC-A070-2292CC55E270}" dt="2023-03-11T21:25:19.346" v="2076" actId="20577"/>
          <ac:spMkLst>
            <pc:docMk/>
            <pc:sldMk cId="4155641996" sldId="274"/>
            <ac:spMk id="2" creationId="{3940C28A-B195-909F-B6C3-28BB96243E53}"/>
          </ac:spMkLst>
        </pc:spChg>
        <pc:spChg chg="add del mod">
          <ac:chgData name="Bert Wiegand" userId="40d223bbc09a2c6b" providerId="LiveId" clId="{D79B0A0F-AC05-4FDC-A070-2292CC55E270}" dt="2023-03-11T21:26:03.816" v="2078" actId="478"/>
          <ac:spMkLst>
            <pc:docMk/>
            <pc:sldMk cId="4155641996" sldId="274"/>
            <ac:spMk id="3" creationId="{915B5F04-D0F0-9D00-DB10-6991DA36F010}"/>
          </ac:spMkLst>
        </pc:spChg>
        <pc:spChg chg="add mod">
          <ac:chgData name="Bert Wiegand" userId="40d223bbc09a2c6b" providerId="LiveId" clId="{D79B0A0F-AC05-4FDC-A070-2292CC55E270}" dt="2023-03-12T18:41:31.093" v="3033" actId="122"/>
          <ac:spMkLst>
            <pc:docMk/>
            <pc:sldMk cId="4155641996" sldId="274"/>
            <ac:spMk id="3" creationId="{D2021D89-9455-6109-AD0A-19C645347680}"/>
          </ac:spMkLst>
        </pc:spChg>
        <pc:spChg chg="mod">
          <ac:chgData name="Bert Wiegand" userId="40d223bbc09a2c6b" providerId="LiveId" clId="{D79B0A0F-AC05-4FDC-A070-2292CC55E270}" dt="2023-03-12T18:49:51.989" v="3072" actId="1076"/>
          <ac:spMkLst>
            <pc:docMk/>
            <pc:sldMk cId="4155641996" sldId="274"/>
            <ac:spMk id="5" creationId="{554F6A38-E92B-099E-1452-6AC9ADDA4874}"/>
          </ac:spMkLst>
        </pc:spChg>
        <pc:spChg chg="mod">
          <ac:chgData name="Bert Wiegand" userId="40d223bbc09a2c6b" providerId="LiveId" clId="{D79B0A0F-AC05-4FDC-A070-2292CC55E270}" dt="2023-03-12T18:50:04.236" v="3074" actId="1076"/>
          <ac:spMkLst>
            <pc:docMk/>
            <pc:sldMk cId="4155641996" sldId="274"/>
            <ac:spMk id="6" creationId="{0A990053-EFB6-FC4A-CAE1-5F56F80F3771}"/>
          </ac:spMkLst>
        </pc:spChg>
        <pc:spChg chg="mod">
          <ac:chgData name="Bert Wiegand" userId="40d223bbc09a2c6b" providerId="LiveId" clId="{D79B0A0F-AC05-4FDC-A070-2292CC55E270}" dt="2023-03-11T21:28:46.328" v="2102" actId="1076"/>
          <ac:spMkLst>
            <pc:docMk/>
            <pc:sldMk cId="4155641996" sldId="274"/>
            <ac:spMk id="7" creationId="{F21CFCA0-43F4-F459-6984-3A20CDE4A3BA}"/>
          </ac:spMkLst>
        </pc:spChg>
        <pc:spChg chg="mod">
          <ac:chgData name="Bert Wiegand" userId="40d223bbc09a2c6b" providerId="LiveId" clId="{D79B0A0F-AC05-4FDC-A070-2292CC55E270}" dt="2023-03-12T18:53:03.382" v="3103" actId="1076"/>
          <ac:spMkLst>
            <pc:docMk/>
            <pc:sldMk cId="4155641996" sldId="274"/>
            <ac:spMk id="8" creationId="{3A103005-997C-79A9-6699-CD50F0F6B849}"/>
          </ac:spMkLst>
        </pc:spChg>
        <pc:spChg chg="mod">
          <ac:chgData name="Bert Wiegand" userId="40d223bbc09a2c6b" providerId="LiveId" clId="{D79B0A0F-AC05-4FDC-A070-2292CC55E270}" dt="2023-03-12T18:49:56.532" v="3073" actId="1076"/>
          <ac:spMkLst>
            <pc:docMk/>
            <pc:sldMk cId="4155641996" sldId="274"/>
            <ac:spMk id="9" creationId="{C684D1B1-E28B-D235-0922-90857F6DFA6E}"/>
          </ac:spMkLst>
        </pc:spChg>
        <pc:spChg chg="mod">
          <ac:chgData name="Bert Wiegand" userId="40d223bbc09a2c6b" providerId="LiveId" clId="{D79B0A0F-AC05-4FDC-A070-2292CC55E270}" dt="2023-03-16T17:48:22.231" v="7727" actId="1076"/>
          <ac:spMkLst>
            <pc:docMk/>
            <pc:sldMk cId="4155641996" sldId="274"/>
            <ac:spMk id="10" creationId="{3934CF35-0CB5-BE73-25A0-109C6E5F2E61}"/>
          </ac:spMkLst>
        </pc:spChg>
        <pc:spChg chg="mod">
          <ac:chgData name="Bert Wiegand" userId="40d223bbc09a2c6b" providerId="LiveId" clId="{D79B0A0F-AC05-4FDC-A070-2292CC55E270}" dt="2023-03-11T21:30:06.616" v="2113" actId="1076"/>
          <ac:spMkLst>
            <pc:docMk/>
            <pc:sldMk cId="4155641996" sldId="274"/>
            <ac:spMk id="11" creationId="{C6B8C1C8-2097-B8FE-C2F3-E23DFD312085}"/>
          </ac:spMkLst>
        </pc:spChg>
        <pc:spChg chg="mod">
          <ac:chgData name="Bert Wiegand" userId="40d223bbc09a2c6b" providerId="LiveId" clId="{D79B0A0F-AC05-4FDC-A070-2292CC55E270}" dt="2023-03-12T18:52:58.676" v="3102" actId="1076"/>
          <ac:spMkLst>
            <pc:docMk/>
            <pc:sldMk cId="4155641996" sldId="274"/>
            <ac:spMk id="12" creationId="{20EBB167-1FB8-3BDF-7D57-D8348C251F85}"/>
          </ac:spMkLst>
        </pc:spChg>
        <pc:spChg chg="mod">
          <ac:chgData name="Bert Wiegand" userId="40d223bbc09a2c6b" providerId="LiveId" clId="{D79B0A0F-AC05-4FDC-A070-2292CC55E270}" dt="2023-03-11T21:29:02.040" v="2104" actId="1076"/>
          <ac:spMkLst>
            <pc:docMk/>
            <pc:sldMk cId="4155641996" sldId="274"/>
            <ac:spMk id="13" creationId="{B2CB7375-E9EB-E110-2D29-6B07AB5C3ECE}"/>
          </ac:spMkLst>
        </pc:spChg>
        <pc:spChg chg="mod">
          <ac:chgData name="Bert Wiegand" userId="40d223bbc09a2c6b" providerId="LiveId" clId="{D79B0A0F-AC05-4FDC-A070-2292CC55E270}" dt="2023-03-12T18:48:55.601" v="3062" actId="1076"/>
          <ac:spMkLst>
            <pc:docMk/>
            <pc:sldMk cId="4155641996" sldId="274"/>
            <ac:spMk id="14" creationId="{D7EFCA91-2E95-CE60-60A4-882632799EF2}"/>
          </ac:spMkLst>
        </pc:spChg>
        <pc:spChg chg="mod">
          <ac:chgData name="Bert Wiegand" userId="40d223bbc09a2c6b" providerId="LiveId" clId="{D79B0A0F-AC05-4FDC-A070-2292CC55E270}" dt="2023-03-11T21:30:01.360" v="2112" actId="1076"/>
          <ac:spMkLst>
            <pc:docMk/>
            <pc:sldMk cId="4155641996" sldId="274"/>
            <ac:spMk id="15" creationId="{105A6C12-10EC-F5F6-846C-6705F28C5E58}"/>
          </ac:spMkLst>
        </pc:spChg>
        <pc:spChg chg="mod">
          <ac:chgData name="Bert Wiegand" userId="40d223bbc09a2c6b" providerId="LiveId" clId="{D79B0A0F-AC05-4FDC-A070-2292CC55E270}" dt="2023-03-11T21:38:04.696" v="2188" actId="1076"/>
          <ac:spMkLst>
            <pc:docMk/>
            <pc:sldMk cId="4155641996" sldId="274"/>
            <ac:spMk id="21" creationId="{5C30F463-93DA-F1C9-294A-2C76838B1C72}"/>
          </ac:spMkLst>
        </pc:spChg>
        <pc:spChg chg="mod">
          <ac:chgData name="Bert Wiegand" userId="40d223bbc09a2c6b" providerId="LiveId" clId="{D79B0A0F-AC05-4FDC-A070-2292CC55E270}" dt="2023-03-13T22:09:38.822" v="4447" actId="1076"/>
          <ac:spMkLst>
            <pc:docMk/>
            <pc:sldMk cId="4155641996" sldId="274"/>
            <ac:spMk id="22" creationId="{FC8482D9-0CB1-7D65-1EAA-3D572346B3C2}"/>
          </ac:spMkLst>
        </pc:spChg>
        <pc:spChg chg="add mod">
          <ac:chgData name="Bert Wiegand" userId="40d223bbc09a2c6b" providerId="LiveId" clId="{D79B0A0F-AC05-4FDC-A070-2292CC55E270}" dt="2023-03-11T21:37:55.032" v="2187" actId="1076"/>
          <ac:spMkLst>
            <pc:docMk/>
            <pc:sldMk cId="4155641996" sldId="274"/>
            <ac:spMk id="23" creationId="{B903E462-7B3D-0F90-B276-416F7BC6F4AA}"/>
          </ac:spMkLst>
        </pc:spChg>
        <pc:spChg chg="add mod">
          <ac:chgData name="Bert Wiegand" userId="40d223bbc09a2c6b" providerId="LiveId" clId="{D79B0A0F-AC05-4FDC-A070-2292CC55E270}" dt="2023-03-12T18:49:01.171" v="3063" actId="1076"/>
          <ac:spMkLst>
            <pc:docMk/>
            <pc:sldMk cId="4155641996" sldId="274"/>
            <ac:spMk id="24" creationId="{64C1EA73-6F7C-649E-CE1E-6DE051DC498E}"/>
          </ac:spMkLst>
        </pc:spChg>
        <pc:spChg chg="add del mod">
          <ac:chgData name="Bert Wiegand" userId="40d223bbc09a2c6b" providerId="LiveId" clId="{D79B0A0F-AC05-4FDC-A070-2292CC55E270}" dt="2023-03-11T21:31:18.764" v="2123"/>
          <ac:spMkLst>
            <pc:docMk/>
            <pc:sldMk cId="4155641996" sldId="274"/>
            <ac:spMk id="24" creationId="{ABCD516C-7FAA-2384-243B-95D348084649}"/>
          </ac:spMkLst>
        </pc:spChg>
        <pc:spChg chg="add mod">
          <ac:chgData name="Bert Wiegand" userId="40d223bbc09a2c6b" providerId="LiveId" clId="{D79B0A0F-AC05-4FDC-A070-2292CC55E270}" dt="2023-03-16T17:47:17.895" v="7717" actId="1076"/>
          <ac:spMkLst>
            <pc:docMk/>
            <pc:sldMk cId="4155641996" sldId="274"/>
            <ac:spMk id="25" creationId="{A324972F-9031-986A-DC65-1F3F86293F80}"/>
          </ac:spMkLst>
        </pc:spChg>
        <pc:spChg chg="add mod">
          <ac:chgData name="Bert Wiegand" userId="40d223bbc09a2c6b" providerId="LiveId" clId="{D79B0A0F-AC05-4FDC-A070-2292CC55E270}" dt="2023-03-16T17:48:32.759" v="7729" actId="1076"/>
          <ac:spMkLst>
            <pc:docMk/>
            <pc:sldMk cId="4155641996" sldId="274"/>
            <ac:spMk id="26" creationId="{E6904F83-AFBD-164D-20CA-A775F7069FDA}"/>
          </ac:spMkLst>
        </pc:spChg>
        <pc:spChg chg="add mod">
          <ac:chgData name="Bert Wiegand" userId="40d223bbc09a2c6b" providerId="LiveId" clId="{D79B0A0F-AC05-4FDC-A070-2292CC55E270}" dt="2023-03-14T00:24:15.634" v="6033" actId="1076"/>
          <ac:spMkLst>
            <pc:docMk/>
            <pc:sldMk cId="4155641996" sldId="274"/>
            <ac:spMk id="27" creationId="{0126C2A1-E7E1-087F-3F08-130E0E1A9DDB}"/>
          </ac:spMkLst>
        </pc:spChg>
        <pc:spChg chg="add mod">
          <ac:chgData name="Bert Wiegand" userId="40d223bbc09a2c6b" providerId="LiveId" clId="{D79B0A0F-AC05-4FDC-A070-2292CC55E270}" dt="2023-03-13T21:02:28.192" v="3784" actId="1076"/>
          <ac:spMkLst>
            <pc:docMk/>
            <pc:sldMk cId="4155641996" sldId="274"/>
            <ac:spMk id="28" creationId="{3EA44D5C-23E4-516F-DD74-EC6AF768F202}"/>
          </ac:spMkLst>
        </pc:spChg>
        <pc:spChg chg="add mod">
          <ac:chgData name="Bert Wiegand" userId="40d223bbc09a2c6b" providerId="LiveId" clId="{D79B0A0F-AC05-4FDC-A070-2292CC55E270}" dt="2023-03-12T19:36:40.419" v="3409" actId="33524"/>
          <ac:spMkLst>
            <pc:docMk/>
            <pc:sldMk cId="4155641996" sldId="274"/>
            <ac:spMk id="29" creationId="{6ED90127-7758-ADE7-61DF-D6AF939E5556}"/>
          </ac:spMkLst>
        </pc:spChg>
        <pc:spChg chg="add del mod">
          <ac:chgData name="Bert Wiegand" userId="40d223bbc09a2c6b" providerId="LiveId" clId="{D79B0A0F-AC05-4FDC-A070-2292CC55E270}" dt="2023-03-11T21:35:58.791" v="2164"/>
          <ac:spMkLst>
            <pc:docMk/>
            <pc:sldMk cId="4155641996" sldId="274"/>
            <ac:spMk id="29" creationId="{AC894049-12A1-7953-FD3C-0EA301AF98E8}"/>
          </ac:spMkLst>
        </pc:spChg>
        <pc:spChg chg="add mod">
          <ac:chgData name="Bert Wiegand" userId="40d223bbc09a2c6b" providerId="LiveId" clId="{D79B0A0F-AC05-4FDC-A070-2292CC55E270}" dt="2023-03-11T21:37:34.688" v="2184" actId="1076"/>
          <ac:spMkLst>
            <pc:docMk/>
            <pc:sldMk cId="4155641996" sldId="274"/>
            <ac:spMk id="30" creationId="{36E7E3F0-B966-C500-2B92-38C136C96B5B}"/>
          </ac:spMkLst>
        </pc:spChg>
        <pc:spChg chg="add del mod">
          <ac:chgData name="Bert Wiegand" userId="40d223bbc09a2c6b" providerId="LiveId" clId="{D79B0A0F-AC05-4FDC-A070-2292CC55E270}" dt="2023-03-13T21:01:17.997" v="3756"/>
          <ac:spMkLst>
            <pc:docMk/>
            <pc:sldMk cId="4155641996" sldId="274"/>
            <ac:spMk id="31" creationId="{211D6A59-37B4-9331-59DD-5F077BD889CD}"/>
          </ac:spMkLst>
        </pc:spChg>
        <pc:spChg chg="add mod">
          <ac:chgData name="Bert Wiegand" userId="40d223bbc09a2c6b" providerId="LiveId" clId="{D79B0A0F-AC05-4FDC-A070-2292CC55E270}" dt="2023-03-16T17:45:44.128" v="7702" actId="14100"/>
          <ac:spMkLst>
            <pc:docMk/>
            <pc:sldMk cId="4155641996" sldId="274"/>
            <ac:spMk id="31" creationId="{CC8B83A0-F1E5-6CB4-E7AF-F69A67DD3C17}"/>
          </ac:spMkLst>
        </pc:spChg>
        <pc:spChg chg="add mod">
          <ac:chgData name="Bert Wiegand" userId="40d223bbc09a2c6b" providerId="LiveId" clId="{D79B0A0F-AC05-4FDC-A070-2292CC55E270}" dt="2023-03-16T17:48:40.439" v="7730" actId="1076"/>
          <ac:spMkLst>
            <pc:docMk/>
            <pc:sldMk cId="4155641996" sldId="274"/>
            <ac:spMk id="32" creationId="{508D16BB-F7BD-263C-D449-46D2441E07D8}"/>
          </ac:spMkLst>
        </pc:spChg>
        <pc:spChg chg="add del mod">
          <ac:chgData name="Bert Wiegand" userId="40d223bbc09a2c6b" providerId="LiveId" clId="{D79B0A0F-AC05-4FDC-A070-2292CC55E270}" dt="2023-03-13T22:08:03.303" v="4421"/>
          <ac:spMkLst>
            <pc:docMk/>
            <pc:sldMk cId="4155641996" sldId="274"/>
            <ac:spMk id="33" creationId="{8B427E11-F169-0662-3E6B-5D4AF98141AB}"/>
          </ac:spMkLst>
        </pc:spChg>
        <pc:spChg chg="add mod">
          <ac:chgData name="Bert Wiegand" userId="40d223bbc09a2c6b" providerId="LiveId" clId="{D79B0A0F-AC05-4FDC-A070-2292CC55E270}" dt="2023-03-16T17:46:25.399" v="7706" actId="20577"/>
          <ac:spMkLst>
            <pc:docMk/>
            <pc:sldMk cId="4155641996" sldId="274"/>
            <ac:spMk id="33" creationId="{C451ADC1-5955-44EE-E6A0-F5CD2D4F09B2}"/>
          </ac:spMkLst>
        </pc:spChg>
        <pc:spChg chg="add mod">
          <ac:chgData name="Bert Wiegand" userId="40d223bbc09a2c6b" providerId="LiveId" clId="{D79B0A0F-AC05-4FDC-A070-2292CC55E270}" dt="2023-03-13T22:09:28.166" v="4446" actId="1076"/>
          <ac:spMkLst>
            <pc:docMk/>
            <pc:sldMk cId="4155641996" sldId="274"/>
            <ac:spMk id="34" creationId="{0395A160-3ECD-8F0F-2A3D-806CD50995FB}"/>
          </ac:spMkLst>
        </pc:spChg>
        <pc:spChg chg="add mod">
          <ac:chgData name="Bert Wiegand" userId="40d223bbc09a2c6b" providerId="LiveId" clId="{D79B0A0F-AC05-4FDC-A070-2292CC55E270}" dt="2023-03-14T00:24:19.143" v="6034" actId="1076"/>
          <ac:spMkLst>
            <pc:docMk/>
            <pc:sldMk cId="4155641996" sldId="274"/>
            <ac:spMk id="35" creationId="{6B438DEB-C3D6-DB26-45FF-7CAD91FB2E24}"/>
          </ac:spMkLst>
        </pc:spChg>
        <pc:spChg chg="add del mod">
          <ac:chgData name="Bert Wiegand" userId="40d223bbc09a2c6b" providerId="LiveId" clId="{D79B0A0F-AC05-4FDC-A070-2292CC55E270}" dt="2023-03-16T17:48:15.682" v="7726" actId="478"/>
          <ac:spMkLst>
            <pc:docMk/>
            <pc:sldMk cId="4155641996" sldId="274"/>
            <ac:spMk id="36" creationId="{B9D709E8-67EB-2DF8-D3CA-9C7741A8CC98}"/>
          </ac:spMkLst>
        </pc:spChg>
        <pc:spChg chg="add mod">
          <ac:chgData name="Bert Wiegand" userId="40d223bbc09a2c6b" providerId="LiveId" clId="{D79B0A0F-AC05-4FDC-A070-2292CC55E270}" dt="2023-03-16T17:48:26.919" v="7728" actId="1076"/>
          <ac:spMkLst>
            <pc:docMk/>
            <pc:sldMk cId="4155641996" sldId="274"/>
            <ac:spMk id="37" creationId="{9B197DD1-AA39-2F3F-B605-DCEAA343AC73}"/>
          </ac:spMkLst>
        </pc:spChg>
        <pc:spChg chg="add mod">
          <ac:chgData name="Bert Wiegand" userId="40d223bbc09a2c6b" providerId="LiveId" clId="{D79B0A0F-AC05-4FDC-A070-2292CC55E270}" dt="2023-03-16T17:48:54.815" v="7733" actId="1038"/>
          <ac:spMkLst>
            <pc:docMk/>
            <pc:sldMk cId="4155641996" sldId="274"/>
            <ac:spMk id="38" creationId="{06791CA4-0DEC-E337-CB32-D778CD9E58B0}"/>
          </ac:spMkLst>
        </pc:spChg>
        <pc:picChg chg="mod">
          <ac:chgData name="Bert Wiegand" userId="40d223bbc09a2c6b" providerId="LiveId" clId="{D79B0A0F-AC05-4FDC-A070-2292CC55E270}" dt="2023-03-12T19:36:30.131" v="3408" actId="1076"/>
          <ac:picMkLst>
            <pc:docMk/>
            <pc:sldMk cId="4155641996" sldId="274"/>
            <ac:picMk id="4" creationId="{70627792-20FE-ACFE-995A-522123E4829B}"/>
          </ac:picMkLst>
        </pc:picChg>
      </pc:sldChg>
      <pc:sldChg chg="modSp mod ord modNotes">
        <pc:chgData name="Bert Wiegand" userId="40d223bbc09a2c6b" providerId="LiveId" clId="{D79B0A0F-AC05-4FDC-A070-2292CC55E270}" dt="2023-03-27T18:25:13.469" v="14617"/>
        <pc:sldMkLst>
          <pc:docMk/>
          <pc:sldMk cId="3373700606" sldId="275"/>
        </pc:sldMkLst>
        <pc:spChg chg="mod">
          <ac:chgData name="Bert Wiegand" userId="40d223bbc09a2c6b" providerId="LiveId" clId="{D79B0A0F-AC05-4FDC-A070-2292CC55E270}" dt="2023-03-10T21:59:27.191" v="1378" actId="1076"/>
          <ac:spMkLst>
            <pc:docMk/>
            <pc:sldMk cId="3373700606" sldId="275"/>
            <ac:spMk id="2" creationId="{E312E91F-9716-D02E-3BE9-2B35E3C840F2}"/>
          </ac:spMkLst>
        </pc:spChg>
        <pc:spChg chg="mod">
          <ac:chgData name="Bert Wiegand" userId="40d223bbc09a2c6b" providerId="LiveId" clId="{D79B0A0F-AC05-4FDC-A070-2292CC55E270}" dt="2023-03-12T17:42:52.115" v="2997" actId="14100"/>
          <ac:spMkLst>
            <pc:docMk/>
            <pc:sldMk cId="3373700606" sldId="275"/>
            <ac:spMk id="3" creationId="{BD5EEEFB-0759-9A21-7683-12BB2F3058CB}"/>
          </ac:spMkLst>
        </pc:spChg>
      </pc:sldChg>
      <pc:sldChg chg="addSp modSp new mod ord modNotes">
        <pc:chgData name="Bert Wiegand" userId="40d223bbc09a2c6b" providerId="LiveId" clId="{D79B0A0F-AC05-4FDC-A070-2292CC55E270}" dt="2023-03-26T22:36:13.167" v="11796" actId="313"/>
        <pc:sldMkLst>
          <pc:docMk/>
          <pc:sldMk cId="989535363" sldId="276"/>
        </pc:sldMkLst>
        <pc:spChg chg="mod">
          <ac:chgData name="Bert Wiegand" userId="40d223bbc09a2c6b" providerId="LiveId" clId="{D79B0A0F-AC05-4FDC-A070-2292CC55E270}" dt="2023-03-12T17:37:11.244" v="2933" actId="1076"/>
          <ac:spMkLst>
            <pc:docMk/>
            <pc:sldMk cId="989535363" sldId="276"/>
            <ac:spMk id="2" creationId="{583EDBBA-5162-066F-33AE-7ED37D1BC4A1}"/>
          </ac:spMkLst>
        </pc:spChg>
        <pc:spChg chg="add mod">
          <ac:chgData name="Bert Wiegand" userId="40d223bbc09a2c6b" providerId="LiveId" clId="{D79B0A0F-AC05-4FDC-A070-2292CC55E270}" dt="2023-03-16T17:56:12.986" v="7864" actId="313"/>
          <ac:spMkLst>
            <pc:docMk/>
            <pc:sldMk cId="989535363" sldId="276"/>
            <ac:spMk id="3" creationId="{5A0EDDE5-66B5-9588-9C18-016DAB5C76A8}"/>
          </ac:spMkLst>
        </pc:spChg>
      </pc:sldChg>
      <pc:sldChg chg="addSp delSp modSp new mod">
        <pc:chgData name="Bert Wiegand" userId="40d223bbc09a2c6b" providerId="LiveId" clId="{D79B0A0F-AC05-4FDC-A070-2292CC55E270}" dt="2023-03-13T21:27:21.191" v="4270" actId="1076"/>
        <pc:sldMkLst>
          <pc:docMk/>
          <pc:sldMk cId="2164179856" sldId="277"/>
        </pc:sldMkLst>
        <pc:spChg chg="mod">
          <ac:chgData name="Bert Wiegand" userId="40d223bbc09a2c6b" providerId="LiveId" clId="{D79B0A0F-AC05-4FDC-A070-2292CC55E270}" dt="2023-03-11T23:52:14.636" v="2527" actId="20577"/>
          <ac:spMkLst>
            <pc:docMk/>
            <pc:sldMk cId="2164179856" sldId="277"/>
            <ac:spMk id="2" creationId="{26A34407-879C-5B2A-DB8A-E198F6BAD364}"/>
          </ac:spMkLst>
        </pc:spChg>
        <pc:spChg chg="add mod">
          <ac:chgData name="Bert Wiegand" userId="40d223bbc09a2c6b" providerId="LiveId" clId="{D79B0A0F-AC05-4FDC-A070-2292CC55E270}" dt="2023-03-13T21:27:06.903" v="4268" actId="1076"/>
          <ac:spMkLst>
            <pc:docMk/>
            <pc:sldMk cId="2164179856" sldId="277"/>
            <ac:spMk id="3" creationId="{3138BA83-4B6C-12C7-A286-6838511BB1F1}"/>
          </ac:spMkLst>
        </pc:spChg>
        <pc:spChg chg="add del mod">
          <ac:chgData name="Bert Wiegand" userId="40d223bbc09a2c6b" providerId="LiveId" clId="{D79B0A0F-AC05-4FDC-A070-2292CC55E270}" dt="2023-03-11T23:55:21.758" v="2547"/>
          <ac:spMkLst>
            <pc:docMk/>
            <pc:sldMk cId="2164179856" sldId="277"/>
            <ac:spMk id="9" creationId="{01C0AA04-31BE-C89A-7E99-168E7099AA58}"/>
          </ac:spMkLst>
        </pc:spChg>
        <pc:spChg chg="add mod">
          <ac:chgData name="Bert Wiegand" userId="40d223bbc09a2c6b" providerId="LiveId" clId="{D79B0A0F-AC05-4FDC-A070-2292CC55E270}" dt="2023-03-13T21:27:21.191" v="4270" actId="1076"/>
          <ac:spMkLst>
            <pc:docMk/>
            <pc:sldMk cId="2164179856" sldId="277"/>
            <ac:spMk id="11" creationId="{C98AA82F-52F6-543F-DD00-60F57B9A8745}"/>
          </ac:spMkLst>
        </pc:spChg>
        <pc:picChg chg="add del mod">
          <ac:chgData name="Bert Wiegand" userId="40d223bbc09a2c6b" providerId="LiveId" clId="{D79B0A0F-AC05-4FDC-A070-2292CC55E270}" dt="2023-03-11T23:38:59.406" v="2469" actId="478"/>
          <ac:picMkLst>
            <pc:docMk/>
            <pc:sldMk cId="2164179856" sldId="277"/>
            <ac:picMk id="1026" creationId="{A129F5F3-D0CA-C0B2-D6C3-F99AA488C2C4}"/>
          </ac:picMkLst>
        </pc:picChg>
        <pc:picChg chg="add mod">
          <ac:chgData name="Bert Wiegand" userId="40d223bbc09a2c6b" providerId="LiveId" clId="{D79B0A0F-AC05-4FDC-A070-2292CC55E270}" dt="2023-03-13T21:27:06.903" v="4268" actId="1076"/>
          <ac:picMkLst>
            <pc:docMk/>
            <pc:sldMk cId="2164179856" sldId="277"/>
            <ac:picMk id="1028" creationId="{3E621087-9BFE-9E96-06BA-23CC19A852BB}"/>
          </ac:picMkLst>
        </pc:picChg>
        <pc:picChg chg="add mod">
          <ac:chgData name="Bert Wiegand" userId="40d223bbc09a2c6b" providerId="LiveId" clId="{D79B0A0F-AC05-4FDC-A070-2292CC55E270}" dt="2023-03-13T21:27:21.191" v="4270" actId="1076"/>
          <ac:picMkLst>
            <pc:docMk/>
            <pc:sldMk cId="2164179856" sldId="277"/>
            <ac:picMk id="1030" creationId="{16435141-CBC2-04E7-E776-D0D823021C1E}"/>
          </ac:picMkLst>
        </pc:picChg>
        <pc:picChg chg="add del mod">
          <ac:chgData name="Bert Wiegand" userId="40d223bbc09a2c6b" providerId="LiveId" clId="{D79B0A0F-AC05-4FDC-A070-2292CC55E270}" dt="2023-03-11T23:22:08.689" v="2464" actId="478"/>
          <ac:picMkLst>
            <pc:docMk/>
            <pc:sldMk cId="2164179856" sldId="277"/>
            <ac:picMk id="2050" creationId="{79577932-6C09-46CF-6B73-EF3242E3C393}"/>
          </ac:picMkLst>
        </pc:picChg>
        <pc:cxnChg chg="add del">
          <ac:chgData name="Bert Wiegand" userId="40d223bbc09a2c6b" providerId="LiveId" clId="{D79B0A0F-AC05-4FDC-A070-2292CC55E270}" dt="2023-03-11T23:53:55.279" v="2531" actId="478"/>
          <ac:cxnSpMkLst>
            <pc:docMk/>
            <pc:sldMk cId="2164179856" sldId="277"/>
            <ac:cxnSpMk id="5" creationId="{2B7FD10F-173E-4733-E2EE-AB07A1260059}"/>
          </ac:cxnSpMkLst>
        </pc:cxnChg>
        <pc:cxnChg chg="add mod">
          <ac:chgData name="Bert Wiegand" userId="40d223bbc09a2c6b" providerId="LiveId" clId="{D79B0A0F-AC05-4FDC-A070-2292CC55E270}" dt="2023-03-13T21:26:53.743" v="4267" actId="1076"/>
          <ac:cxnSpMkLst>
            <pc:docMk/>
            <pc:sldMk cId="2164179856" sldId="277"/>
            <ac:cxnSpMk id="7" creationId="{7968A376-8E95-7E2D-76D4-C28D2FC13E14}"/>
          </ac:cxnSpMkLst>
        </pc:cxnChg>
      </pc:sldChg>
      <pc:sldChg chg="addSp delSp modSp new del mod ord">
        <pc:chgData name="Bert Wiegand" userId="40d223bbc09a2c6b" providerId="LiveId" clId="{D79B0A0F-AC05-4FDC-A070-2292CC55E270}" dt="2023-03-13T23:44:01.716" v="5717" actId="2696"/>
        <pc:sldMkLst>
          <pc:docMk/>
          <pc:sldMk cId="1012002071" sldId="278"/>
        </pc:sldMkLst>
        <pc:spChg chg="add del">
          <ac:chgData name="Bert Wiegand" userId="40d223bbc09a2c6b" providerId="LiveId" clId="{D79B0A0F-AC05-4FDC-A070-2292CC55E270}" dt="2023-03-12T17:46:43.518" v="3005" actId="478"/>
          <ac:spMkLst>
            <pc:docMk/>
            <pc:sldMk cId="1012002071" sldId="278"/>
            <ac:spMk id="2" creationId="{8656349B-8F1B-C997-5743-0E6478F7124F}"/>
          </ac:spMkLst>
        </pc:spChg>
        <pc:spChg chg="mod">
          <ac:chgData name="Bert Wiegand" userId="40d223bbc09a2c6b" providerId="LiveId" clId="{D79B0A0F-AC05-4FDC-A070-2292CC55E270}" dt="2023-03-12T17:47:47.475" v="3021" actId="14100"/>
          <ac:spMkLst>
            <pc:docMk/>
            <pc:sldMk cId="1012002071" sldId="278"/>
            <ac:spMk id="3" creationId="{CA1C4770-29E2-E3FC-02ED-404E51C0BD59}"/>
          </ac:spMkLst>
        </pc:spChg>
      </pc:sldChg>
      <pc:sldChg chg="addSp delSp modSp new mod ord">
        <pc:chgData name="Bert Wiegand" userId="40d223bbc09a2c6b" providerId="LiveId" clId="{D79B0A0F-AC05-4FDC-A070-2292CC55E270}" dt="2023-03-13T23:55:44.204" v="5910" actId="20577"/>
        <pc:sldMkLst>
          <pc:docMk/>
          <pc:sldMk cId="3340191" sldId="279"/>
        </pc:sldMkLst>
        <pc:spChg chg="mod">
          <ac:chgData name="Bert Wiegand" userId="40d223bbc09a2c6b" providerId="LiveId" clId="{D79B0A0F-AC05-4FDC-A070-2292CC55E270}" dt="2023-03-12T19:49:34.657" v="3584" actId="1076"/>
          <ac:spMkLst>
            <pc:docMk/>
            <pc:sldMk cId="3340191" sldId="279"/>
            <ac:spMk id="2" creationId="{5675434C-0AB6-8418-6809-0CC8030EC662}"/>
          </ac:spMkLst>
        </pc:spChg>
        <pc:spChg chg="add mod">
          <ac:chgData name="Bert Wiegand" userId="40d223bbc09a2c6b" providerId="LiveId" clId="{D79B0A0F-AC05-4FDC-A070-2292CC55E270}" dt="2023-03-13T20:59:45.732" v="3753" actId="20577"/>
          <ac:spMkLst>
            <pc:docMk/>
            <pc:sldMk cId="3340191" sldId="279"/>
            <ac:spMk id="3" creationId="{13516041-A911-29E7-E089-A569250A6E67}"/>
          </ac:spMkLst>
        </pc:spChg>
        <pc:spChg chg="add mod">
          <ac:chgData name="Bert Wiegand" userId="40d223bbc09a2c6b" providerId="LiveId" clId="{D79B0A0F-AC05-4FDC-A070-2292CC55E270}" dt="2023-03-12T23:50:31.334" v="3628" actId="255"/>
          <ac:spMkLst>
            <pc:docMk/>
            <pc:sldMk cId="3340191" sldId="279"/>
            <ac:spMk id="4" creationId="{11A78CEC-25FA-AD81-35FD-2144CAD97017}"/>
          </ac:spMkLst>
        </pc:spChg>
        <pc:spChg chg="add mod">
          <ac:chgData name="Bert Wiegand" userId="40d223bbc09a2c6b" providerId="LiveId" clId="{D79B0A0F-AC05-4FDC-A070-2292CC55E270}" dt="2023-03-13T23:55:44.204" v="5910" actId="20577"/>
          <ac:spMkLst>
            <pc:docMk/>
            <pc:sldMk cId="3340191" sldId="279"/>
            <ac:spMk id="5" creationId="{10BFAEA5-915F-3FD9-7255-4B27C48D53B3}"/>
          </ac:spMkLst>
        </pc:spChg>
        <pc:spChg chg="add mod">
          <ac:chgData name="Bert Wiegand" userId="40d223bbc09a2c6b" providerId="LiveId" clId="{D79B0A0F-AC05-4FDC-A070-2292CC55E270}" dt="2023-03-13T21:11:47.881" v="3957" actId="313"/>
          <ac:spMkLst>
            <pc:docMk/>
            <pc:sldMk cId="3340191" sldId="279"/>
            <ac:spMk id="6" creationId="{EEC6C85D-D767-EB9E-492D-A351D417B407}"/>
          </ac:spMkLst>
        </pc:spChg>
        <pc:spChg chg="add mod">
          <ac:chgData name="Bert Wiegand" userId="40d223bbc09a2c6b" providerId="LiveId" clId="{D79B0A0F-AC05-4FDC-A070-2292CC55E270}" dt="2023-03-13T20:57:46.974" v="3743" actId="20577"/>
          <ac:spMkLst>
            <pc:docMk/>
            <pc:sldMk cId="3340191" sldId="279"/>
            <ac:spMk id="7" creationId="{93213ED4-8AA8-F062-6889-70858AB403CF}"/>
          </ac:spMkLst>
        </pc:spChg>
        <pc:picChg chg="add mod">
          <ac:chgData name="Bert Wiegand" userId="40d223bbc09a2c6b" providerId="LiveId" clId="{D79B0A0F-AC05-4FDC-A070-2292CC55E270}" dt="2023-03-12T19:43:01.634" v="3414" actId="1076"/>
          <ac:picMkLst>
            <pc:docMk/>
            <pc:sldMk cId="3340191" sldId="279"/>
            <ac:picMk id="1026" creationId="{A0E7AF90-A376-1C85-9E3F-964A7A5265CA}"/>
          </ac:picMkLst>
        </pc:picChg>
        <pc:picChg chg="add del mod">
          <ac:chgData name="Bert Wiegand" userId="40d223bbc09a2c6b" providerId="LiveId" clId="{D79B0A0F-AC05-4FDC-A070-2292CC55E270}" dt="2023-03-12T20:20:47.503" v="3600" actId="478"/>
          <ac:picMkLst>
            <pc:docMk/>
            <pc:sldMk cId="3340191" sldId="279"/>
            <ac:picMk id="1028" creationId="{7DFE4BBD-A6AD-6588-F86A-D98C4397ACEF}"/>
          </ac:picMkLst>
        </pc:picChg>
        <pc:picChg chg="add mod">
          <ac:chgData name="Bert Wiegand" userId="40d223bbc09a2c6b" providerId="LiveId" clId="{D79B0A0F-AC05-4FDC-A070-2292CC55E270}" dt="2023-03-13T20:56:43.616" v="3723" actId="1076"/>
          <ac:picMkLst>
            <pc:docMk/>
            <pc:sldMk cId="3340191" sldId="279"/>
            <ac:picMk id="1030" creationId="{D7435C1A-1102-8979-4F83-D234467F189C}"/>
          </ac:picMkLst>
        </pc:picChg>
        <pc:picChg chg="add mod">
          <ac:chgData name="Bert Wiegand" userId="40d223bbc09a2c6b" providerId="LiveId" clId="{D79B0A0F-AC05-4FDC-A070-2292CC55E270}" dt="2023-03-12T23:49:08.344" v="3610" actId="1076"/>
          <ac:picMkLst>
            <pc:docMk/>
            <pc:sldMk cId="3340191" sldId="279"/>
            <ac:picMk id="1032" creationId="{2E85F7C5-99E8-E6A8-548E-73B54A99FBD9}"/>
          </ac:picMkLst>
        </pc:picChg>
        <pc:picChg chg="add mod">
          <ac:chgData name="Bert Wiegand" userId="40d223bbc09a2c6b" providerId="LiveId" clId="{D79B0A0F-AC05-4FDC-A070-2292CC55E270}" dt="2023-03-12T23:49:22.048" v="3613" actId="1076"/>
          <ac:picMkLst>
            <pc:docMk/>
            <pc:sldMk cId="3340191" sldId="279"/>
            <ac:picMk id="1034" creationId="{36251CCB-9A8C-1CBE-0ACD-7F0714859E94}"/>
          </ac:picMkLst>
        </pc:picChg>
      </pc:sldChg>
      <pc:sldChg chg="addSp delSp modSp new mod">
        <pc:chgData name="Bert Wiegand" userId="40d223bbc09a2c6b" providerId="LiveId" clId="{D79B0A0F-AC05-4FDC-A070-2292CC55E270}" dt="2023-03-16T18:00:27.690" v="7937" actId="20577"/>
        <pc:sldMkLst>
          <pc:docMk/>
          <pc:sldMk cId="1980005709" sldId="280"/>
        </pc:sldMkLst>
        <pc:spChg chg="mod">
          <ac:chgData name="Bert Wiegand" userId="40d223bbc09a2c6b" providerId="LiveId" clId="{D79B0A0F-AC05-4FDC-A070-2292CC55E270}" dt="2023-03-14T00:02:27.989" v="5926" actId="20577"/>
          <ac:spMkLst>
            <pc:docMk/>
            <pc:sldMk cId="1980005709" sldId="280"/>
            <ac:spMk id="2" creationId="{7BC9089C-96F3-A4F0-2966-CE19C60EE3AB}"/>
          </ac:spMkLst>
        </pc:spChg>
        <pc:spChg chg="add del mod">
          <ac:chgData name="Bert Wiegand" userId="40d223bbc09a2c6b" providerId="LiveId" clId="{D79B0A0F-AC05-4FDC-A070-2292CC55E270}" dt="2023-03-13T21:15:10.153" v="4035"/>
          <ac:spMkLst>
            <pc:docMk/>
            <pc:sldMk cId="1980005709" sldId="280"/>
            <ac:spMk id="3" creationId="{BC3D904F-A789-70FB-1DAA-5F3EBC2380FB}"/>
          </ac:spMkLst>
        </pc:spChg>
        <pc:spChg chg="add mod">
          <ac:chgData name="Bert Wiegand" userId="40d223bbc09a2c6b" providerId="LiveId" clId="{D79B0A0F-AC05-4FDC-A070-2292CC55E270}" dt="2023-03-16T18:00:27.690" v="7937" actId="20577"/>
          <ac:spMkLst>
            <pc:docMk/>
            <pc:sldMk cId="1980005709" sldId="280"/>
            <ac:spMk id="4" creationId="{1A26A515-F5C6-BAD1-4D28-167C7A420045}"/>
          </ac:spMkLst>
        </pc:spChg>
      </pc:sldChg>
      <pc:sldChg chg="addSp modSp new mod">
        <pc:chgData name="Bert Wiegand" userId="40d223bbc09a2c6b" providerId="LiveId" clId="{D79B0A0F-AC05-4FDC-A070-2292CC55E270}" dt="2023-03-27T18:08:09.617" v="14613" actId="20577"/>
        <pc:sldMkLst>
          <pc:docMk/>
          <pc:sldMk cId="1241316111" sldId="281"/>
        </pc:sldMkLst>
        <pc:spChg chg="mod">
          <ac:chgData name="Bert Wiegand" userId="40d223bbc09a2c6b" providerId="LiveId" clId="{D79B0A0F-AC05-4FDC-A070-2292CC55E270}" dt="2023-03-13T21:52:34.278" v="4299" actId="1076"/>
          <ac:spMkLst>
            <pc:docMk/>
            <pc:sldMk cId="1241316111" sldId="281"/>
            <ac:spMk id="2" creationId="{77D293E1-735D-BD28-08EE-47099974980E}"/>
          </ac:spMkLst>
        </pc:spChg>
        <pc:spChg chg="add mod">
          <ac:chgData name="Bert Wiegand" userId="40d223bbc09a2c6b" providerId="LiveId" clId="{D79B0A0F-AC05-4FDC-A070-2292CC55E270}" dt="2023-03-27T18:08:09.617" v="14613" actId="20577"/>
          <ac:spMkLst>
            <pc:docMk/>
            <pc:sldMk cId="1241316111" sldId="281"/>
            <ac:spMk id="3" creationId="{DEFBB331-A979-EC6F-D0D7-0AA5016CBE6F}"/>
          </ac:spMkLst>
        </pc:spChg>
        <pc:picChg chg="add mod">
          <ac:chgData name="Bert Wiegand" userId="40d223bbc09a2c6b" providerId="LiveId" clId="{D79B0A0F-AC05-4FDC-A070-2292CC55E270}" dt="2023-03-13T21:52:28.438" v="4298" actId="1076"/>
          <ac:picMkLst>
            <pc:docMk/>
            <pc:sldMk cId="1241316111" sldId="281"/>
            <ac:picMk id="1026" creationId="{27D0B3DE-7E78-F631-D2C0-C5E7A88EE2A2}"/>
          </ac:picMkLst>
        </pc:picChg>
      </pc:sldChg>
      <pc:sldChg chg="addSp modSp new mod">
        <pc:chgData name="Bert Wiegand" userId="40d223bbc09a2c6b" providerId="LiveId" clId="{D79B0A0F-AC05-4FDC-A070-2292CC55E270}" dt="2023-03-16T18:56:22.388" v="8373" actId="20577"/>
        <pc:sldMkLst>
          <pc:docMk/>
          <pc:sldMk cId="20335030" sldId="282"/>
        </pc:sldMkLst>
        <pc:spChg chg="mod">
          <ac:chgData name="Bert Wiegand" userId="40d223bbc09a2c6b" providerId="LiveId" clId="{D79B0A0F-AC05-4FDC-A070-2292CC55E270}" dt="2023-03-16T18:54:10.831" v="8323" actId="1076"/>
          <ac:spMkLst>
            <pc:docMk/>
            <pc:sldMk cId="20335030" sldId="282"/>
            <ac:spMk id="2" creationId="{92FBE795-6852-7803-7A80-9F74D897C5A0}"/>
          </ac:spMkLst>
        </pc:spChg>
        <pc:spChg chg="add mod">
          <ac:chgData name="Bert Wiegand" userId="40d223bbc09a2c6b" providerId="LiveId" clId="{D79B0A0F-AC05-4FDC-A070-2292CC55E270}" dt="2023-03-16T18:56:22.388" v="8373" actId="20577"/>
          <ac:spMkLst>
            <pc:docMk/>
            <pc:sldMk cId="20335030" sldId="282"/>
            <ac:spMk id="3" creationId="{128BA33C-366E-CB44-54FF-B5066A733B08}"/>
          </ac:spMkLst>
        </pc:spChg>
      </pc:sldChg>
      <pc:sldChg chg="modSp new mod">
        <pc:chgData name="Bert Wiegand" userId="40d223bbc09a2c6b" providerId="LiveId" clId="{D79B0A0F-AC05-4FDC-A070-2292CC55E270}" dt="2023-03-13T22:59:48.156" v="5641" actId="20577"/>
        <pc:sldMkLst>
          <pc:docMk/>
          <pc:sldMk cId="232092500" sldId="283"/>
        </pc:sldMkLst>
        <pc:spChg chg="mod">
          <ac:chgData name="Bert Wiegand" userId="40d223bbc09a2c6b" providerId="LiveId" clId="{D79B0A0F-AC05-4FDC-A070-2292CC55E270}" dt="2023-03-13T22:59:48.156" v="5641" actId="20577"/>
          <ac:spMkLst>
            <pc:docMk/>
            <pc:sldMk cId="232092500" sldId="283"/>
            <ac:spMk id="2" creationId="{D2CA4485-C581-62B3-586C-109AEB64AFF3}"/>
          </ac:spMkLst>
        </pc:spChg>
      </pc:sldChg>
      <pc:sldChg chg="addSp delSp modSp new mod">
        <pc:chgData name="Bert Wiegand" userId="40d223bbc09a2c6b" providerId="LiveId" clId="{D79B0A0F-AC05-4FDC-A070-2292CC55E270}" dt="2023-03-16T21:47:10.513" v="8683" actId="1076"/>
        <pc:sldMkLst>
          <pc:docMk/>
          <pc:sldMk cId="245825623" sldId="284"/>
        </pc:sldMkLst>
        <pc:spChg chg="del mod">
          <ac:chgData name="Bert Wiegand" userId="40d223bbc09a2c6b" providerId="LiveId" clId="{D79B0A0F-AC05-4FDC-A070-2292CC55E270}" dt="2023-03-13T23:39:15.562" v="5681" actId="478"/>
          <ac:spMkLst>
            <pc:docMk/>
            <pc:sldMk cId="245825623" sldId="284"/>
            <ac:spMk id="2" creationId="{569F414D-E876-7EC0-8633-DE0DF3254BDD}"/>
          </ac:spMkLst>
        </pc:spChg>
        <pc:spChg chg="add mod">
          <ac:chgData name="Bert Wiegand" userId="40d223bbc09a2c6b" providerId="LiveId" clId="{D79B0A0F-AC05-4FDC-A070-2292CC55E270}" dt="2023-03-16T21:47:10.513" v="8683" actId="1076"/>
          <ac:spMkLst>
            <pc:docMk/>
            <pc:sldMk cId="245825623" sldId="284"/>
            <ac:spMk id="3" creationId="{D3DD10F7-9CB5-46BA-593E-6743E25F2CDD}"/>
          </ac:spMkLst>
        </pc:spChg>
        <pc:picChg chg="add mod">
          <ac:chgData name="Bert Wiegand" userId="40d223bbc09a2c6b" providerId="LiveId" clId="{D79B0A0F-AC05-4FDC-A070-2292CC55E270}" dt="2023-03-13T23:14:00.420" v="5663" actId="1076"/>
          <ac:picMkLst>
            <pc:docMk/>
            <pc:sldMk cId="245825623" sldId="284"/>
            <ac:picMk id="2050" creationId="{CFC0FE12-6B2B-07D1-A7A1-7CD7B1F0EDF4}"/>
          </ac:picMkLst>
        </pc:picChg>
        <pc:picChg chg="add mod">
          <ac:chgData name="Bert Wiegand" userId="40d223bbc09a2c6b" providerId="LiveId" clId="{D79B0A0F-AC05-4FDC-A070-2292CC55E270}" dt="2023-03-13T23:42:16.723" v="5713" actId="1076"/>
          <ac:picMkLst>
            <pc:docMk/>
            <pc:sldMk cId="245825623" sldId="284"/>
            <ac:picMk id="2052" creationId="{56EBC89F-EA30-D4B4-3481-D21938A437B1}"/>
          </ac:picMkLst>
        </pc:picChg>
        <pc:picChg chg="add mod">
          <ac:chgData name="Bert Wiegand" userId="40d223bbc09a2c6b" providerId="LiveId" clId="{D79B0A0F-AC05-4FDC-A070-2292CC55E270}" dt="2023-03-13T23:42:19.227" v="5714" actId="1076"/>
          <ac:picMkLst>
            <pc:docMk/>
            <pc:sldMk cId="245825623" sldId="284"/>
            <ac:picMk id="2054" creationId="{C39BCE12-CF76-DD47-72B7-C8440B9D3EC0}"/>
          </ac:picMkLst>
        </pc:picChg>
        <pc:picChg chg="add del mod">
          <ac:chgData name="Bert Wiegand" userId="40d223bbc09a2c6b" providerId="LiveId" clId="{D79B0A0F-AC05-4FDC-A070-2292CC55E270}" dt="2023-03-13T23:36:23.659" v="5674" actId="478"/>
          <ac:picMkLst>
            <pc:docMk/>
            <pc:sldMk cId="245825623" sldId="284"/>
            <ac:picMk id="2056" creationId="{7CDD926C-C3B3-85A3-B72C-80114C6AA8DF}"/>
          </ac:picMkLst>
        </pc:picChg>
        <pc:picChg chg="add mod">
          <ac:chgData name="Bert Wiegand" userId="40d223bbc09a2c6b" providerId="LiveId" clId="{D79B0A0F-AC05-4FDC-A070-2292CC55E270}" dt="2023-03-13T23:42:29.623" v="5716" actId="1076"/>
          <ac:picMkLst>
            <pc:docMk/>
            <pc:sldMk cId="245825623" sldId="284"/>
            <ac:picMk id="2058" creationId="{3A4B0B42-2139-6BAF-899A-03C19DFE6E8B}"/>
          </ac:picMkLst>
        </pc:picChg>
        <pc:picChg chg="add mod">
          <ac:chgData name="Bert Wiegand" userId="40d223bbc09a2c6b" providerId="LiveId" clId="{D79B0A0F-AC05-4FDC-A070-2292CC55E270}" dt="2023-03-13T23:40:58.196" v="5689" actId="1076"/>
          <ac:picMkLst>
            <pc:docMk/>
            <pc:sldMk cId="245825623" sldId="284"/>
            <ac:picMk id="2060" creationId="{9B9B8754-2369-6280-DA8A-395B94E72F44}"/>
          </ac:picMkLst>
        </pc:picChg>
      </pc:sldChg>
      <pc:sldChg chg="addSp modSp new mod">
        <pc:chgData name="Bert Wiegand" userId="40d223bbc09a2c6b" providerId="LiveId" clId="{D79B0A0F-AC05-4FDC-A070-2292CC55E270}" dt="2023-03-27T20:58:39.547" v="15351" actId="113"/>
        <pc:sldMkLst>
          <pc:docMk/>
          <pc:sldMk cId="2109587261" sldId="285"/>
        </pc:sldMkLst>
        <pc:spChg chg="mod">
          <ac:chgData name="Bert Wiegand" userId="40d223bbc09a2c6b" providerId="LiveId" clId="{D79B0A0F-AC05-4FDC-A070-2292CC55E270}" dt="2023-03-27T20:58:39.547" v="15351" actId="113"/>
          <ac:spMkLst>
            <pc:docMk/>
            <pc:sldMk cId="2109587261" sldId="285"/>
            <ac:spMk id="2" creationId="{7F7B6CF8-A30A-C4A2-6DD2-AE19825CE63E}"/>
          </ac:spMkLst>
        </pc:spChg>
        <pc:spChg chg="add mod">
          <ac:chgData name="Bert Wiegand" userId="40d223bbc09a2c6b" providerId="LiveId" clId="{D79B0A0F-AC05-4FDC-A070-2292CC55E270}" dt="2023-03-16T21:53:20.426" v="8723" actId="20577"/>
          <ac:spMkLst>
            <pc:docMk/>
            <pc:sldMk cId="2109587261" sldId="285"/>
            <ac:spMk id="3" creationId="{B263A772-6E47-78E8-97D5-7D64EE275092}"/>
          </ac:spMkLst>
        </pc:spChg>
      </pc:sldChg>
      <pc:sldChg chg="addSp modSp new mod">
        <pc:chgData name="Bert Wiegand" userId="40d223bbc09a2c6b" providerId="LiveId" clId="{D79B0A0F-AC05-4FDC-A070-2292CC55E270}" dt="2023-03-16T21:55:13.266" v="8758" actId="1076"/>
        <pc:sldMkLst>
          <pc:docMk/>
          <pc:sldMk cId="3862109882" sldId="286"/>
        </pc:sldMkLst>
        <pc:spChg chg="add mod">
          <ac:chgData name="Bert Wiegand" userId="40d223bbc09a2c6b" providerId="LiveId" clId="{D79B0A0F-AC05-4FDC-A070-2292CC55E270}" dt="2023-03-16T21:55:13.266" v="8758" actId="1076"/>
          <ac:spMkLst>
            <pc:docMk/>
            <pc:sldMk cId="3862109882" sldId="286"/>
            <ac:spMk id="4" creationId="{B867B6C2-EB1D-4B36-B05A-FA54B4A3841E}"/>
          </ac:spMkLst>
        </pc:spChg>
        <pc:picChg chg="add mod">
          <ac:chgData name="Bert Wiegand" userId="40d223bbc09a2c6b" providerId="LiveId" clId="{D79B0A0F-AC05-4FDC-A070-2292CC55E270}" dt="2023-03-16T21:36:12.978" v="8567" actId="1076"/>
          <ac:picMkLst>
            <pc:docMk/>
            <pc:sldMk cId="3862109882" sldId="286"/>
            <ac:picMk id="3" creationId="{8B5F77E4-FEBC-B095-4CF5-E28379DC5D63}"/>
          </ac:picMkLst>
        </pc:picChg>
      </pc:sldChg>
      <pc:sldChg chg="modSp new mod">
        <pc:chgData name="Bert Wiegand" userId="40d223bbc09a2c6b" providerId="LiveId" clId="{D79B0A0F-AC05-4FDC-A070-2292CC55E270}" dt="2023-03-27T16:43:13.737" v="14134" actId="20577"/>
        <pc:sldMkLst>
          <pc:docMk/>
          <pc:sldMk cId="3681702831" sldId="287"/>
        </pc:sldMkLst>
        <pc:spChg chg="mod">
          <ac:chgData name="Bert Wiegand" userId="40d223bbc09a2c6b" providerId="LiveId" clId="{D79B0A0F-AC05-4FDC-A070-2292CC55E270}" dt="2023-03-16T18:17:03.339" v="8142" actId="20577"/>
          <ac:spMkLst>
            <pc:docMk/>
            <pc:sldMk cId="3681702831" sldId="287"/>
            <ac:spMk id="2" creationId="{A7189AA0-D849-E7B3-2790-30EBA52715DA}"/>
          </ac:spMkLst>
        </pc:spChg>
        <pc:spChg chg="mod">
          <ac:chgData name="Bert Wiegand" userId="40d223bbc09a2c6b" providerId="LiveId" clId="{D79B0A0F-AC05-4FDC-A070-2292CC55E270}" dt="2023-03-27T16:43:13.737" v="14134" actId="20577"/>
          <ac:spMkLst>
            <pc:docMk/>
            <pc:sldMk cId="3681702831" sldId="287"/>
            <ac:spMk id="3" creationId="{10A2976F-6247-FF09-FB04-A23840AAD093}"/>
          </ac:spMkLst>
        </pc:spChg>
      </pc:sldChg>
      <pc:sldChg chg="addSp modSp new mod ord">
        <pc:chgData name="Bert Wiegand" userId="40d223bbc09a2c6b" providerId="LiveId" clId="{D79B0A0F-AC05-4FDC-A070-2292CC55E270}" dt="2023-03-27T20:55:49.412" v="15349"/>
        <pc:sldMkLst>
          <pc:docMk/>
          <pc:sldMk cId="255369180" sldId="288"/>
        </pc:sldMkLst>
        <pc:picChg chg="add mod">
          <ac:chgData name="Bert Wiegand" userId="40d223bbc09a2c6b" providerId="LiveId" clId="{D79B0A0F-AC05-4FDC-A070-2292CC55E270}" dt="2023-03-27T18:02:35.975" v="14572" actId="1038"/>
          <ac:picMkLst>
            <pc:docMk/>
            <pc:sldMk cId="255369180" sldId="288"/>
            <ac:picMk id="3" creationId="{FDCFF831-328D-0C85-2282-64D86D0D1F4F}"/>
          </ac:picMkLst>
        </pc:picChg>
      </pc:sldChg>
      <pc:sldChg chg="addSp modSp new mod">
        <pc:chgData name="Bert Wiegand" userId="40d223bbc09a2c6b" providerId="LiveId" clId="{D79B0A0F-AC05-4FDC-A070-2292CC55E270}" dt="2023-03-26T22:22:54.768" v="11484" actId="1076"/>
        <pc:sldMkLst>
          <pc:docMk/>
          <pc:sldMk cId="2800956731" sldId="289"/>
        </pc:sldMkLst>
        <pc:spChg chg="add mod">
          <ac:chgData name="Bert Wiegand" userId="40d223bbc09a2c6b" providerId="LiveId" clId="{D79B0A0F-AC05-4FDC-A070-2292CC55E270}" dt="2023-03-26T22:22:54.768" v="11484" actId="1076"/>
          <ac:spMkLst>
            <pc:docMk/>
            <pc:sldMk cId="2800956731" sldId="289"/>
            <ac:spMk id="2" creationId="{717150EE-2329-17BA-5E4E-0212D0B3241E}"/>
          </ac:spMkLst>
        </pc:spChg>
        <pc:picChg chg="add mod">
          <ac:chgData name="Bert Wiegand" userId="40d223bbc09a2c6b" providerId="LiveId" clId="{D79B0A0F-AC05-4FDC-A070-2292CC55E270}" dt="2023-03-26T22:22:49.704" v="11483" actId="1076"/>
          <ac:picMkLst>
            <pc:docMk/>
            <pc:sldMk cId="2800956731" sldId="289"/>
            <ac:picMk id="1026" creationId="{6D3467DA-58EB-1F38-BA40-9ECC1DC8DA61}"/>
          </ac:picMkLst>
        </pc:picChg>
      </pc:sldChg>
      <pc:sldChg chg="addSp modSp new mod ord">
        <pc:chgData name="Bert Wiegand" userId="40d223bbc09a2c6b" providerId="LiveId" clId="{D79B0A0F-AC05-4FDC-A070-2292CC55E270}" dt="2023-03-27T17:54:22.922" v="14538"/>
        <pc:sldMkLst>
          <pc:docMk/>
          <pc:sldMk cId="2749447267" sldId="290"/>
        </pc:sldMkLst>
        <pc:spChg chg="add mod">
          <ac:chgData name="Bert Wiegand" userId="40d223bbc09a2c6b" providerId="LiveId" clId="{D79B0A0F-AC05-4FDC-A070-2292CC55E270}" dt="2023-03-27T17:41:13.649" v="14411" actId="1076"/>
          <ac:spMkLst>
            <pc:docMk/>
            <pc:sldMk cId="2749447267" sldId="290"/>
            <ac:spMk id="2" creationId="{C9041A57-CA7D-A826-E0A5-80244E68E6BC}"/>
          </ac:spMkLst>
        </pc:spChg>
        <pc:picChg chg="add">
          <ac:chgData name="Bert Wiegand" userId="40d223bbc09a2c6b" providerId="LiveId" clId="{D79B0A0F-AC05-4FDC-A070-2292CC55E270}" dt="2023-03-27T17:39:05.187" v="14327"/>
          <ac:picMkLst>
            <pc:docMk/>
            <pc:sldMk cId="2749447267" sldId="290"/>
            <ac:picMk id="1026" creationId="{7EF1E12B-0D9C-C42B-1E17-B60E7267EA34}"/>
          </ac:picMkLst>
        </pc:picChg>
      </pc:sldChg>
      <pc:sldChg chg="addSp modSp new mod">
        <pc:chgData name="Bert Wiegand" userId="40d223bbc09a2c6b" providerId="LiveId" clId="{D79B0A0F-AC05-4FDC-A070-2292CC55E270}" dt="2023-03-27T17:46:48.288" v="14488" actId="313"/>
        <pc:sldMkLst>
          <pc:docMk/>
          <pc:sldMk cId="2980397243" sldId="291"/>
        </pc:sldMkLst>
        <pc:spChg chg="add mod">
          <ac:chgData name="Bert Wiegand" userId="40d223bbc09a2c6b" providerId="LiveId" clId="{D79B0A0F-AC05-4FDC-A070-2292CC55E270}" dt="2023-03-27T17:46:48.288" v="14488" actId="313"/>
          <ac:spMkLst>
            <pc:docMk/>
            <pc:sldMk cId="2980397243" sldId="291"/>
            <ac:spMk id="4" creationId="{D3B88BFB-AFF8-22F2-CEB8-E608DAA34E4D}"/>
          </ac:spMkLst>
        </pc:spChg>
        <pc:picChg chg="add mod">
          <ac:chgData name="Bert Wiegand" userId="40d223bbc09a2c6b" providerId="LiveId" clId="{D79B0A0F-AC05-4FDC-A070-2292CC55E270}" dt="2023-03-27T17:45:18.816" v="14417" actId="1076"/>
          <ac:picMkLst>
            <pc:docMk/>
            <pc:sldMk cId="2980397243" sldId="291"/>
            <ac:picMk id="3" creationId="{63C945AE-4C06-AB73-0DD6-1BD377EF99BD}"/>
          </ac:picMkLst>
        </pc:picChg>
      </pc:sldChg>
      <pc:sldChg chg="addSp modSp new mod ord">
        <pc:chgData name="Bert Wiegand" userId="40d223bbc09a2c6b" providerId="LiveId" clId="{D79B0A0F-AC05-4FDC-A070-2292CC55E270}" dt="2023-03-27T17:57:42.625" v="14571"/>
        <pc:sldMkLst>
          <pc:docMk/>
          <pc:sldMk cId="901320538" sldId="292"/>
        </pc:sldMkLst>
        <pc:spChg chg="add mod">
          <ac:chgData name="Bert Wiegand" userId="40d223bbc09a2c6b" providerId="LiveId" clId="{D79B0A0F-AC05-4FDC-A070-2292CC55E270}" dt="2023-03-27T17:57:05.097" v="14569" actId="113"/>
          <ac:spMkLst>
            <pc:docMk/>
            <pc:sldMk cId="901320538" sldId="292"/>
            <ac:spMk id="4" creationId="{3C5B93EE-8288-BC92-BD72-8C4FA212B4BF}"/>
          </ac:spMkLst>
        </pc:spChg>
        <pc:picChg chg="add mod">
          <ac:chgData name="Bert Wiegand" userId="40d223bbc09a2c6b" providerId="LiveId" clId="{D79B0A0F-AC05-4FDC-A070-2292CC55E270}" dt="2023-03-27T17:56:13.264" v="14543" actId="14100"/>
          <ac:picMkLst>
            <pc:docMk/>
            <pc:sldMk cId="901320538" sldId="292"/>
            <ac:picMk id="3" creationId="{E4500A15-79C5-D37F-5190-18BF5A6D838E}"/>
          </ac:picMkLst>
        </pc:picChg>
      </pc:sldChg>
      <pc:sldChg chg="addSp modSp new del mod">
        <pc:chgData name="Bert Wiegand" userId="40d223bbc09a2c6b" providerId="LiveId" clId="{D79B0A0F-AC05-4FDC-A070-2292CC55E270}" dt="2023-03-27T17:54:08.583" v="14536" actId="47"/>
        <pc:sldMkLst>
          <pc:docMk/>
          <pc:sldMk cId="2654430563" sldId="292"/>
        </pc:sldMkLst>
        <pc:spChg chg="add mod">
          <ac:chgData name="Bert Wiegand" userId="40d223bbc09a2c6b" providerId="LiveId" clId="{D79B0A0F-AC05-4FDC-A070-2292CC55E270}" dt="2023-03-27T17:53:16.207" v="14535" actId="20577"/>
          <ac:spMkLst>
            <pc:docMk/>
            <pc:sldMk cId="2654430563" sldId="292"/>
            <ac:spMk id="4" creationId="{6847D468-B52B-55A4-7921-25E644E653F4}"/>
          </ac:spMkLst>
        </pc:spChg>
        <pc:picChg chg="add mod">
          <ac:chgData name="Bert Wiegand" userId="40d223bbc09a2c6b" providerId="LiveId" clId="{D79B0A0F-AC05-4FDC-A070-2292CC55E270}" dt="2023-03-27T17:49:17.594" v="14494" actId="1076"/>
          <ac:picMkLst>
            <pc:docMk/>
            <pc:sldMk cId="2654430563" sldId="292"/>
            <ac:picMk id="3" creationId="{FEACC9B5-41E4-EC6F-E88C-4F7E66471072}"/>
          </ac:picMkLst>
        </pc:picChg>
      </pc:sldChg>
      <pc:sldChg chg="addSp delSp modSp new mod modNotes">
        <pc:chgData name="Bert Wiegand" userId="40d223bbc09a2c6b" providerId="LiveId" clId="{D79B0A0F-AC05-4FDC-A070-2292CC55E270}" dt="2023-03-27T20:56:05.777" v="15350" actId="255"/>
        <pc:sldMkLst>
          <pc:docMk/>
          <pc:sldMk cId="3902854465" sldId="293"/>
        </pc:sldMkLst>
        <pc:spChg chg="add mod">
          <ac:chgData name="Bert Wiegand" userId="40d223bbc09a2c6b" providerId="LiveId" clId="{D79B0A0F-AC05-4FDC-A070-2292CC55E270}" dt="2023-03-27T20:56:05.777" v="15350" actId="255"/>
          <ac:spMkLst>
            <pc:docMk/>
            <pc:sldMk cId="3902854465" sldId="293"/>
            <ac:spMk id="2" creationId="{7F4B4209-88AC-2797-36AD-BBC955933B3B}"/>
          </ac:spMkLst>
        </pc:spChg>
        <pc:spChg chg="add del mod">
          <ac:chgData name="Bert Wiegand" userId="40d223bbc09a2c6b" providerId="LiveId" clId="{D79B0A0F-AC05-4FDC-A070-2292CC55E270}" dt="2023-03-27T20:45:38.776" v="15177"/>
          <ac:spMkLst>
            <pc:docMk/>
            <pc:sldMk cId="3902854465" sldId="293"/>
            <ac:spMk id="3" creationId="{4AA6F592-87F8-2A1D-972D-0D07E9A87437}"/>
          </ac:spMkLst>
        </pc:spChg>
        <pc:spChg chg="add mod">
          <ac:chgData name="Bert Wiegand" userId="40d223bbc09a2c6b" providerId="LiveId" clId="{D79B0A0F-AC05-4FDC-A070-2292CC55E270}" dt="2023-03-27T20:55:07.421" v="15347" actId="14100"/>
          <ac:spMkLst>
            <pc:docMk/>
            <pc:sldMk cId="3902854465" sldId="293"/>
            <ac:spMk id="4" creationId="{49B86772-BDEC-1119-679F-992189885E38}"/>
          </ac:spMkLst>
        </pc:spChg>
        <pc:picChg chg="add mod">
          <ac:chgData name="Bert Wiegand" userId="40d223bbc09a2c6b" providerId="LiveId" clId="{D79B0A0F-AC05-4FDC-A070-2292CC55E270}" dt="2023-03-27T20:54:46.721" v="15345" actId="1076"/>
          <ac:picMkLst>
            <pc:docMk/>
            <pc:sldMk cId="3902854465" sldId="293"/>
            <ac:picMk id="1026" creationId="{27B9BEFE-5FCD-D63D-6100-F95DAD9E6405}"/>
          </ac:picMkLst>
        </pc:picChg>
      </pc:sldChg>
    </pc:docChg>
  </pc:docChgLst>
  <pc:docChgLst>
    <pc:chgData name="Bert Wiegand" userId="40d223bbc09a2c6b" providerId="LiveId" clId="{CD5612CE-9863-40F5-A1BA-BD789914227E}"/>
    <pc:docChg chg="undo custSel addSld delSld modSld">
      <pc:chgData name="Bert Wiegand" userId="40d223bbc09a2c6b" providerId="LiveId" clId="{CD5612CE-9863-40F5-A1BA-BD789914227E}" dt="2022-10-07T22:29:30.189" v="1908" actId="1076"/>
      <pc:docMkLst>
        <pc:docMk/>
      </pc:docMkLst>
      <pc:sldChg chg="modTransition">
        <pc:chgData name="Bert Wiegand" userId="40d223bbc09a2c6b" providerId="LiveId" clId="{CD5612CE-9863-40F5-A1BA-BD789914227E}" dt="2022-10-07T22:03:09.812" v="1681"/>
        <pc:sldMkLst>
          <pc:docMk/>
          <pc:sldMk cId="1337192207" sldId="261"/>
        </pc:sldMkLst>
      </pc:sldChg>
      <pc:sldChg chg="addSp modSp mod">
        <pc:chgData name="Bert Wiegand" userId="40d223bbc09a2c6b" providerId="LiveId" clId="{CD5612CE-9863-40F5-A1BA-BD789914227E}" dt="2022-09-28T22:42:55.075" v="1254" actId="14100"/>
        <pc:sldMkLst>
          <pc:docMk/>
          <pc:sldMk cId="2088096928" sldId="262"/>
        </pc:sldMkLst>
        <pc:spChg chg="mod">
          <ac:chgData name="Bert Wiegand" userId="40d223bbc09a2c6b" providerId="LiveId" clId="{CD5612CE-9863-40F5-A1BA-BD789914227E}" dt="2022-09-28T22:42:17.314" v="1253" actId="1076"/>
          <ac:spMkLst>
            <pc:docMk/>
            <pc:sldMk cId="2088096928" sldId="262"/>
            <ac:spMk id="2" creationId="{014070A6-5192-C88F-FD5C-CEE6C21DD5DE}"/>
          </ac:spMkLst>
        </pc:spChg>
        <pc:spChg chg="mod">
          <ac:chgData name="Bert Wiegand" userId="40d223bbc09a2c6b" providerId="LiveId" clId="{CD5612CE-9863-40F5-A1BA-BD789914227E}" dt="2022-09-28T22:42:07.078" v="1252" actId="1076"/>
          <ac:spMkLst>
            <pc:docMk/>
            <pc:sldMk cId="2088096928" sldId="262"/>
            <ac:spMk id="3" creationId="{32CE7BCE-41CB-34D7-F6F9-C4EE82CCE5DE}"/>
          </ac:spMkLst>
        </pc:spChg>
        <pc:spChg chg="add mod">
          <ac:chgData name="Bert Wiegand" userId="40d223bbc09a2c6b" providerId="LiveId" clId="{CD5612CE-9863-40F5-A1BA-BD789914227E}" dt="2022-09-28T22:41:07.798" v="1245" actId="20577"/>
          <ac:spMkLst>
            <pc:docMk/>
            <pc:sldMk cId="2088096928" sldId="262"/>
            <ac:spMk id="4" creationId="{CC0AED0F-A899-EFE0-0207-EC50A71F99D0}"/>
          </ac:spMkLst>
        </pc:spChg>
        <pc:picChg chg="mod">
          <ac:chgData name="Bert Wiegand" userId="40d223bbc09a2c6b" providerId="LiveId" clId="{CD5612CE-9863-40F5-A1BA-BD789914227E}" dt="2022-09-28T22:42:55.075" v="1254" actId="14100"/>
          <ac:picMkLst>
            <pc:docMk/>
            <pc:sldMk cId="2088096928" sldId="262"/>
            <ac:picMk id="5" creationId="{CB9BE56B-DB3D-82C9-220A-910F670DF2FD}"/>
          </ac:picMkLst>
        </pc:picChg>
      </pc:sldChg>
      <pc:sldChg chg="addSp delSp modSp new mod">
        <pc:chgData name="Bert Wiegand" userId="40d223bbc09a2c6b" providerId="LiveId" clId="{CD5612CE-9863-40F5-A1BA-BD789914227E}" dt="2022-10-07T19:42:29.298" v="1664" actId="14100"/>
        <pc:sldMkLst>
          <pc:docMk/>
          <pc:sldMk cId="3151492837" sldId="263"/>
        </pc:sldMkLst>
        <pc:spChg chg="mod">
          <ac:chgData name="Bert Wiegand" userId="40d223bbc09a2c6b" providerId="LiveId" clId="{CD5612CE-9863-40F5-A1BA-BD789914227E}" dt="2022-10-07T19:33:38.986" v="1612" actId="1076"/>
          <ac:spMkLst>
            <pc:docMk/>
            <pc:sldMk cId="3151492837" sldId="263"/>
            <ac:spMk id="2" creationId="{95F58E65-E135-1191-882A-246B4ACCC8C4}"/>
          </ac:spMkLst>
        </pc:spChg>
        <pc:spChg chg="mod">
          <ac:chgData name="Bert Wiegand" userId="40d223bbc09a2c6b" providerId="LiveId" clId="{CD5612CE-9863-40F5-A1BA-BD789914227E}" dt="2022-10-07T19:33:51.451" v="1613" actId="1076"/>
          <ac:spMkLst>
            <pc:docMk/>
            <pc:sldMk cId="3151492837" sldId="263"/>
            <ac:spMk id="3" creationId="{EC544B44-2C75-5329-3DB0-7B32B89CB17F}"/>
          </ac:spMkLst>
        </pc:spChg>
        <pc:spChg chg="del">
          <ac:chgData name="Bert Wiegand" userId="40d223bbc09a2c6b" providerId="LiveId" clId="{CD5612CE-9863-40F5-A1BA-BD789914227E}" dt="2022-09-02T22:03:16.267" v="39" actId="931"/>
          <ac:spMkLst>
            <pc:docMk/>
            <pc:sldMk cId="3151492837" sldId="263"/>
            <ac:spMk id="4" creationId="{5C4FAD6F-AD16-A571-AC5A-EA314B12E838}"/>
          </ac:spMkLst>
        </pc:spChg>
        <pc:spChg chg="mod">
          <ac:chgData name="Bert Wiegand" userId="40d223bbc09a2c6b" providerId="LiveId" clId="{CD5612CE-9863-40F5-A1BA-BD789914227E}" dt="2022-10-07T19:33:51.451" v="1613" actId="1076"/>
          <ac:spMkLst>
            <pc:docMk/>
            <pc:sldMk cId="3151492837" sldId="263"/>
            <ac:spMk id="5" creationId="{CBF5D871-2F79-85F5-E21A-A33DDF42BB42}"/>
          </ac:spMkLst>
        </pc:spChg>
        <pc:spChg chg="del">
          <ac:chgData name="Bert Wiegand" userId="40d223bbc09a2c6b" providerId="LiveId" clId="{CD5612CE-9863-40F5-A1BA-BD789914227E}" dt="2022-09-02T22:10:38.575" v="61" actId="22"/>
          <ac:spMkLst>
            <pc:docMk/>
            <pc:sldMk cId="3151492837" sldId="263"/>
            <ac:spMk id="6" creationId="{DFFEB39B-E388-8C17-0951-C994BE422797}"/>
          </ac:spMkLst>
        </pc:spChg>
        <pc:picChg chg="add mod">
          <ac:chgData name="Bert Wiegand" userId="40d223bbc09a2c6b" providerId="LiveId" clId="{CD5612CE-9863-40F5-A1BA-BD789914227E}" dt="2022-10-07T19:41:43.921" v="1661" actId="1076"/>
          <ac:picMkLst>
            <pc:docMk/>
            <pc:sldMk cId="3151492837" sldId="263"/>
            <ac:picMk id="10" creationId="{0F9F0CFE-EC40-47B2-C9D0-10543EDF1B72}"/>
          </ac:picMkLst>
        </pc:picChg>
        <pc:picChg chg="add mod ord">
          <ac:chgData name="Bert Wiegand" userId="40d223bbc09a2c6b" providerId="LiveId" clId="{CD5612CE-9863-40F5-A1BA-BD789914227E}" dt="2022-10-07T19:42:29.298" v="1664" actId="14100"/>
          <ac:picMkLst>
            <pc:docMk/>
            <pc:sldMk cId="3151492837" sldId="263"/>
            <ac:picMk id="12" creationId="{556D3170-2CC4-C2C0-718E-A4C2741E6A61}"/>
          </ac:picMkLst>
        </pc:picChg>
      </pc:sldChg>
      <pc:sldChg chg="addSp modSp new mod">
        <pc:chgData name="Bert Wiegand" userId="40d223bbc09a2c6b" providerId="LiveId" clId="{CD5612CE-9863-40F5-A1BA-BD789914227E}" dt="2022-10-07T19:32:33.265" v="1610" actId="313"/>
        <pc:sldMkLst>
          <pc:docMk/>
          <pc:sldMk cId="2649327766" sldId="264"/>
        </pc:sldMkLst>
        <pc:spChg chg="mod">
          <ac:chgData name="Bert Wiegand" userId="40d223bbc09a2c6b" providerId="LiveId" clId="{CD5612CE-9863-40F5-A1BA-BD789914227E}" dt="2022-09-02T22:30:59.270" v="323" actId="20577"/>
          <ac:spMkLst>
            <pc:docMk/>
            <pc:sldMk cId="2649327766" sldId="264"/>
            <ac:spMk id="2" creationId="{0EC50358-3A22-FFA0-DCBC-0B9C36671E87}"/>
          </ac:spMkLst>
        </pc:spChg>
        <pc:spChg chg="mod">
          <ac:chgData name="Bert Wiegand" userId="40d223bbc09a2c6b" providerId="LiveId" clId="{CD5612CE-9863-40F5-A1BA-BD789914227E}" dt="2022-10-07T19:32:33.265" v="1610" actId="313"/>
          <ac:spMkLst>
            <pc:docMk/>
            <pc:sldMk cId="2649327766" sldId="264"/>
            <ac:spMk id="3" creationId="{4E01E0EE-B9EA-B310-4153-E2328B6AE734}"/>
          </ac:spMkLst>
        </pc:spChg>
        <pc:spChg chg="add mod">
          <ac:chgData name="Bert Wiegand" userId="40d223bbc09a2c6b" providerId="LiveId" clId="{CD5612CE-9863-40F5-A1BA-BD789914227E}" dt="2022-10-07T17:46:50.178" v="1385" actId="20577"/>
          <ac:spMkLst>
            <pc:docMk/>
            <pc:sldMk cId="2649327766" sldId="264"/>
            <ac:spMk id="4" creationId="{70D22999-CB79-7074-83EC-932330C7A52A}"/>
          </ac:spMkLst>
        </pc:spChg>
        <pc:picChg chg="add mod">
          <ac:chgData name="Bert Wiegand" userId="40d223bbc09a2c6b" providerId="LiveId" clId="{CD5612CE-9863-40F5-A1BA-BD789914227E}" dt="2022-09-02T22:44:41.824" v="449" actId="1076"/>
          <ac:picMkLst>
            <pc:docMk/>
            <pc:sldMk cId="2649327766" sldId="264"/>
            <ac:picMk id="5" creationId="{95B07C41-FB2C-7995-1D27-C9731883BD83}"/>
          </ac:picMkLst>
        </pc:picChg>
      </pc:sldChg>
      <pc:sldChg chg="addSp delSp modSp new mod">
        <pc:chgData name="Bert Wiegand" userId="40d223bbc09a2c6b" providerId="LiveId" clId="{CD5612CE-9863-40F5-A1BA-BD789914227E}" dt="2022-09-23T20:05:22.451" v="702" actId="20577"/>
        <pc:sldMkLst>
          <pc:docMk/>
          <pc:sldMk cId="3700984943" sldId="265"/>
        </pc:sldMkLst>
        <pc:spChg chg="mod">
          <ac:chgData name="Bert Wiegand" userId="40d223bbc09a2c6b" providerId="LiveId" clId="{CD5612CE-9863-40F5-A1BA-BD789914227E}" dt="2022-09-02T22:46:49.346" v="461" actId="122"/>
          <ac:spMkLst>
            <pc:docMk/>
            <pc:sldMk cId="3700984943" sldId="265"/>
            <ac:spMk id="2" creationId="{4D90511B-5661-BE5F-68C4-DE7104B7CAAC}"/>
          </ac:spMkLst>
        </pc:spChg>
        <pc:spChg chg="add mod">
          <ac:chgData name="Bert Wiegand" userId="40d223bbc09a2c6b" providerId="LiveId" clId="{CD5612CE-9863-40F5-A1BA-BD789914227E}" dt="2022-09-23T19:20:19.295" v="534" actId="20577"/>
          <ac:spMkLst>
            <pc:docMk/>
            <pc:sldMk cId="3700984943" sldId="265"/>
            <ac:spMk id="3" creationId="{341DEE60-4A3C-0269-1E56-52F89B714949}"/>
          </ac:spMkLst>
        </pc:spChg>
        <pc:spChg chg="add mod">
          <ac:chgData name="Bert Wiegand" userId="40d223bbc09a2c6b" providerId="LiveId" clId="{CD5612CE-9863-40F5-A1BA-BD789914227E}" dt="2022-09-23T20:04:21.476" v="690" actId="20577"/>
          <ac:spMkLst>
            <pc:docMk/>
            <pc:sldMk cId="3700984943" sldId="265"/>
            <ac:spMk id="12" creationId="{B9B94215-9C03-E52A-FBEA-CA8D57CEAD57}"/>
          </ac:spMkLst>
        </pc:spChg>
        <pc:spChg chg="add del mod">
          <ac:chgData name="Bert Wiegand" userId="40d223bbc09a2c6b" providerId="LiveId" clId="{CD5612CE-9863-40F5-A1BA-BD789914227E}" dt="2022-09-23T20:04:51.610" v="692" actId="478"/>
          <ac:spMkLst>
            <pc:docMk/>
            <pc:sldMk cId="3700984943" sldId="265"/>
            <ac:spMk id="13" creationId="{98162698-1F8C-68A4-ED4B-E207D9999494}"/>
          </ac:spMkLst>
        </pc:spChg>
        <pc:spChg chg="add mod">
          <ac:chgData name="Bert Wiegand" userId="40d223bbc09a2c6b" providerId="LiveId" clId="{CD5612CE-9863-40F5-A1BA-BD789914227E}" dt="2022-09-23T20:05:22.451" v="702" actId="20577"/>
          <ac:spMkLst>
            <pc:docMk/>
            <pc:sldMk cId="3700984943" sldId="265"/>
            <ac:spMk id="14" creationId="{A279BCD3-B834-7E75-33E2-F535A559D59B}"/>
          </ac:spMkLst>
        </pc:spChg>
        <pc:picChg chg="add mod">
          <ac:chgData name="Bert Wiegand" userId="40d223bbc09a2c6b" providerId="LiveId" clId="{CD5612CE-9863-40F5-A1BA-BD789914227E}" dt="2022-09-23T19:31:12.172" v="544" actId="14100"/>
          <ac:picMkLst>
            <pc:docMk/>
            <pc:sldMk cId="3700984943" sldId="265"/>
            <ac:picMk id="5" creationId="{893A9D55-26D4-551B-776E-384A051A2F21}"/>
          </ac:picMkLst>
        </pc:picChg>
        <pc:picChg chg="add del mod">
          <ac:chgData name="Bert Wiegand" userId="40d223bbc09a2c6b" providerId="LiveId" clId="{CD5612CE-9863-40F5-A1BA-BD789914227E}" dt="2022-09-23T19:38:42.168" v="557" actId="21"/>
          <ac:picMkLst>
            <pc:docMk/>
            <pc:sldMk cId="3700984943" sldId="265"/>
            <ac:picMk id="7" creationId="{A62745DA-8B55-9E98-EDF5-017FA9CFDAC0}"/>
          </ac:picMkLst>
        </pc:picChg>
        <pc:picChg chg="add del mod">
          <ac:chgData name="Bert Wiegand" userId="40d223bbc09a2c6b" providerId="LiveId" clId="{CD5612CE-9863-40F5-A1BA-BD789914227E}" dt="2022-09-23T19:36:22.216" v="547" actId="478"/>
          <ac:picMkLst>
            <pc:docMk/>
            <pc:sldMk cId="3700984943" sldId="265"/>
            <ac:picMk id="9" creationId="{831087C8-20DC-F762-F501-A9CAEEEFA6BB}"/>
          </ac:picMkLst>
        </pc:picChg>
        <pc:picChg chg="add mod">
          <ac:chgData name="Bert Wiegand" userId="40d223bbc09a2c6b" providerId="LiveId" clId="{CD5612CE-9863-40F5-A1BA-BD789914227E}" dt="2022-09-23T20:03:50.521" v="670" actId="14100"/>
          <ac:picMkLst>
            <pc:docMk/>
            <pc:sldMk cId="3700984943" sldId="265"/>
            <ac:picMk id="11" creationId="{E79DB055-D8F7-D1B1-F092-654F077485E6}"/>
          </ac:picMkLst>
        </pc:picChg>
      </pc:sldChg>
      <pc:sldChg chg="addSp delSp modSp new mod">
        <pc:chgData name="Bert Wiegand" userId="40d223bbc09a2c6b" providerId="LiveId" clId="{CD5612CE-9863-40F5-A1BA-BD789914227E}" dt="2022-09-23T19:53:57.532" v="667" actId="20577"/>
        <pc:sldMkLst>
          <pc:docMk/>
          <pc:sldMk cId="718950769" sldId="266"/>
        </pc:sldMkLst>
        <pc:spChg chg="mod">
          <ac:chgData name="Bert Wiegand" userId="40d223bbc09a2c6b" providerId="LiveId" clId="{CD5612CE-9863-40F5-A1BA-BD789914227E}" dt="2022-09-23T19:37:28.805" v="550" actId="122"/>
          <ac:spMkLst>
            <pc:docMk/>
            <pc:sldMk cId="718950769" sldId="266"/>
            <ac:spMk id="2" creationId="{65CE0DB6-7540-69F3-9054-06180B29FC27}"/>
          </ac:spMkLst>
        </pc:spChg>
        <pc:spChg chg="add del">
          <ac:chgData name="Bert Wiegand" userId="40d223bbc09a2c6b" providerId="LiveId" clId="{CD5612CE-9863-40F5-A1BA-BD789914227E}" dt="2022-09-23T19:37:42.638" v="552" actId="22"/>
          <ac:spMkLst>
            <pc:docMk/>
            <pc:sldMk cId="718950769" sldId="266"/>
            <ac:spMk id="4" creationId="{40784958-C19E-B926-BB26-5EFD21683570}"/>
          </ac:spMkLst>
        </pc:spChg>
        <pc:spChg chg="add mod">
          <ac:chgData name="Bert Wiegand" userId="40d223bbc09a2c6b" providerId="LiveId" clId="{CD5612CE-9863-40F5-A1BA-BD789914227E}" dt="2022-09-23T19:53:57.532" v="667" actId="20577"/>
          <ac:spMkLst>
            <pc:docMk/>
            <pc:sldMk cId="718950769" sldId="266"/>
            <ac:spMk id="12" creationId="{5F55B746-8BF5-378F-3D39-E2D3E3777E00}"/>
          </ac:spMkLst>
        </pc:spChg>
        <pc:picChg chg="add mod">
          <ac:chgData name="Bert Wiegand" userId="40d223bbc09a2c6b" providerId="LiveId" clId="{CD5612CE-9863-40F5-A1BA-BD789914227E}" dt="2022-09-23T19:40:44.195" v="577" actId="1076"/>
          <ac:picMkLst>
            <pc:docMk/>
            <pc:sldMk cId="718950769" sldId="266"/>
            <ac:picMk id="6" creationId="{07CD9876-2CF0-4EBB-4201-225460B95803}"/>
          </ac:picMkLst>
        </pc:picChg>
        <pc:picChg chg="add del mod">
          <ac:chgData name="Bert Wiegand" userId="40d223bbc09a2c6b" providerId="LiveId" clId="{CD5612CE-9863-40F5-A1BA-BD789914227E}" dt="2022-09-23T19:42:18.450" v="579" actId="478"/>
          <ac:picMkLst>
            <pc:docMk/>
            <pc:sldMk cId="718950769" sldId="266"/>
            <ac:picMk id="7" creationId="{ED23C803-8FE5-151F-A0DC-28141F9CBFA8}"/>
          </ac:picMkLst>
        </pc:picChg>
        <pc:picChg chg="add mod">
          <ac:chgData name="Bert Wiegand" userId="40d223bbc09a2c6b" providerId="LiveId" clId="{CD5612CE-9863-40F5-A1BA-BD789914227E}" dt="2022-09-23T19:40:48.819" v="578" actId="1076"/>
          <ac:picMkLst>
            <pc:docMk/>
            <pc:sldMk cId="718950769" sldId="266"/>
            <ac:picMk id="9" creationId="{98F1587C-F743-A885-6729-6274C6F66F1C}"/>
          </ac:picMkLst>
        </pc:picChg>
        <pc:picChg chg="add mod">
          <ac:chgData name="Bert Wiegand" userId="40d223bbc09a2c6b" providerId="LiveId" clId="{CD5612CE-9863-40F5-A1BA-BD789914227E}" dt="2022-09-23T19:42:48.282" v="583" actId="14100"/>
          <ac:picMkLst>
            <pc:docMk/>
            <pc:sldMk cId="718950769" sldId="266"/>
            <ac:picMk id="11" creationId="{EBC1F1D6-2D9F-3785-9D4E-37B58C781BC7}"/>
          </ac:picMkLst>
        </pc:picChg>
      </pc:sldChg>
      <pc:sldChg chg="addSp modSp new mod">
        <pc:chgData name="Bert Wiegand" userId="40d223bbc09a2c6b" providerId="LiveId" clId="{CD5612CE-9863-40F5-A1BA-BD789914227E}" dt="2022-09-23T20:31:40.359" v="774" actId="122"/>
        <pc:sldMkLst>
          <pc:docMk/>
          <pc:sldMk cId="749308310" sldId="267"/>
        </pc:sldMkLst>
        <pc:spChg chg="mod">
          <ac:chgData name="Bert Wiegand" userId="40d223bbc09a2c6b" providerId="LiveId" clId="{CD5612CE-9863-40F5-A1BA-BD789914227E}" dt="2022-09-23T20:08:39.256" v="728" actId="20577"/>
          <ac:spMkLst>
            <pc:docMk/>
            <pc:sldMk cId="749308310" sldId="267"/>
            <ac:spMk id="2" creationId="{10C54D78-E38F-B776-A4E7-52CFF1FF4DC9}"/>
          </ac:spMkLst>
        </pc:spChg>
        <pc:spChg chg="add mod">
          <ac:chgData name="Bert Wiegand" userId="40d223bbc09a2c6b" providerId="LiveId" clId="{CD5612CE-9863-40F5-A1BA-BD789914227E}" dt="2022-09-23T20:31:40.359" v="774" actId="122"/>
          <ac:spMkLst>
            <pc:docMk/>
            <pc:sldMk cId="749308310" sldId="267"/>
            <ac:spMk id="11" creationId="{7A30BF1D-5732-CA20-071A-05B62622311B}"/>
          </ac:spMkLst>
        </pc:spChg>
        <pc:picChg chg="add mod">
          <ac:chgData name="Bert Wiegand" userId="40d223bbc09a2c6b" providerId="LiveId" clId="{CD5612CE-9863-40F5-A1BA-BD789914227E}" dt="2022-09-23T20:20:40.879" v="734" actId="1076"/>
          <ac:picMkLst>
            <pc:docMk/>
            <pc:sldMk cId="749308310" sldId="267"/>
            <ac:picMk id="4" creationId="{0F1BD302-BBAB-D1DB-2EBD-55C714AAA1A6}"/>
          </ac:picMkLst>
        </pc:picChg>
        <pc:picChg chg="add mod">
          <ac:chgData name="Bert Wiegand" userId="40d223bbc09a2c6b" providerId="LiveId" clId="{CD5612CE-9863-40F5-A1BA-BD789914227E}" dt="2022-09-23T20:23:08.624" v="736" actId="1076"/>
          <ac:picMkLst>
            <pc:docMk/>
            <pc:sldMk cId="749308310" sldId="267"/>
            <ac:picMk id="5" creationId="{614B34BB-8CB4-5712-9227-6E85106174E3}"/>
          </ac:picMkLst>
        </pc:picChg>
        <pc:cxnChg chg="add mod">
          <ac:chgData name="Bert Wiegand" userId="40d223bbc09a2c6b" providerId="LiveId" clId="{CD5612CE-9863-40F5-A1BA-BD789914227E}" dt="2022-09-23T20:30:41.229" v="756" actId="692"/>
          <ac:cxnSpMkLst>
            <pc:docMk/>
            <pc:sldMk cId="749308310" sldId="267"/>
            <ac:cxnSpMk id="7" creationId="{8C535B05-ACBD-D663-264F-42BB48818FDC}"/>
          </ac:cxnSpMkLst>
        </pc:cxnChg>
      </pc:sldChg>
      <pc:sldChg chg="new del">
        <pc:chgData name="Bert Wiegand" userId="40d223bbc09a2c6b" providerId="LiveId" clId="{CD5612CE-9863-40F5-A1BA-BD789914227E}" dt="2022-09-23T20:07:43.823" v="704" actId="680"/>
        <pc:sldMkLst>
          <pc:docMk/>
          <pc:sldMk cId="880957906" sldId="267"/>
        </pc:sldMkLst>
      </pc:sldChg>
      <pc:sldChg chg="addSp delSp modSp new mod">
        <pc:chgData name="Bert Wiegand" userId="40d223bbc09a2c6b" providerId="LiveId" clId="{CD5612CE-9863-40F5-A1BA-BD789914227E}" dt="2022-10-07T17:50:49.683" v="1418" actId="14100"/>
        <pc:sldMkLst>
          <pc:docMk/>
          <pc:sldMk cId="1017671816" sldId="268"/>
        </pc:sldMkLst>
        <pc:spChg chg="mod">
          <ac:chgData name="Bert Wiegand" userId="40d223bbc09a2c6b" providerId="LiveId" clId="{CD5612CE-9863-40F5-A1BA-BD789914227E}" dt="2022-09-23T21:30:16.312" v="858" actId="1076"/>
          <ac:spMkLst>
            <pc:docMk/>
            <pc:sldMk cId="1017671816" sldId="268"/>
            <ac:spMk id="2" creationId="{1D59DD40-092A-439B-52B0-033868ADF7F9}"/>
          </ac:spMkLst>
        </pc:spChg>
        <pc:spChg chg="add mod">
          <ac:chgData name="Bert Wiegand" userId="40d223bbc09a2c6b" providerId="LiveId" clId="{CD5612CE-9863-40F5-A1BA-BD789914227E}" dt="2022-09-23T21:39:10.464" v="920" actId="1076"/>
          <ac:spMkLst>
            <pc:docMk/>
            <pc:sldMk cId="1017671816" sldId="268"/>
            <ac:spMk id="7" creationId="{538A7439-FCC7-9357-61A9-EB9A95DB3E43}"/>
          </ac:spMkLst>
        </pc:spChg>
        <pc:spChg chg="add mod">
          <ac:chgData name="Bert Wiegand" userId="40d223bbc09a2c6b" providerId="LiveId" clId="{CD5612CE-9863-40F5-A1BA-BD789914227E}" dt="2022-10-07T17:50:49.683" v="1418" actId="14100"/>
          <ac:spMkLst>
            <pc:docMk/>
            <pc:sldMk cId="1017671816" sldId="268"/>
            <ac:spMk id="8" creationId="{72DAC28A-B628-2229-FF50-D8BFD6A03C16}"/>
          </ac:spMkLst>
        </pc:spChg>
        <pc:spChg chg="add del mod">
          <ac:chgData name="Bert Wiegand" userId="40d223bbc09a2c6b" providerId="LiveId" clId="{CD5612CE-9863-40F5-A1BA-BD789914227E}" dt="2022-09-23T21:39:23.726" v="923"/>
          <ac:spMkLst>
            <pc:docMk/>
            <pc:sldMk cId="1017671816" sldId="268"/>
            <ac:spMk id="9" creationId="{D53E1100-C312-99C6-0C6D-432403877017}"/>
          </ac:spMkLst>
        </pc:spChg>
        <pc:spChg chg="add mod">
          <ac:chgData name="Bert Wiegand" userId="40d223bbc09a2c6b" providerId="LiveId" clId="{CD5612CE-9863-40F5-A1BA-BD789914227E}" dt="2022-09-23T22:03:14.368" v="1061" actId="20577"/>
          <ac:spMkLst>
            <pc:docMk/>
            <pc:sldMk cId="1017671816" sldId="268"/>
            <ac:spMk id="10" creationId="{34A17B06-FCBC-19FC-4E49-B7E4D4508CB5}"/>
          </ac:spMkLst>
        </pc:spChg>
        <pc:spChg chg="add mod">
          <ac:chgData name="Bert Wiegand" userId="40d223bbc09a2c6b" providerId="LiveId" clId="{CD5612CE-9863-40F5-A1BA-BD789914227E}" dt="2022-09-23T22:03:34.657" v="1073" actId="20577"/>
          <ac:spMkLst>
            <pc:docMk/>
            <pc:sldMk cId="1017671816" sldId="268"/>
            <ac:spMk id="19" creationId="{EA8A3DF4-FB2A-FA77-1B61-02C350FE885B}"/>
          </ac:spMkLst>
        </pc:spChg>
        <pc:picChg chg="add mod">
          <ac:chgData name="Bert Wiegand" userId="40d223bbc09a2c6b" providerId="LiveId" clId="{CD5612CE-9863-40F5-A1BA-BD789914227E}" dt="2022-09-23T21:39:35.904" v="925" actId="1076"/>
          <ac:picMkLst>
            <pc:docMk/>
            <pc:sldMk cId="1017671816" sldId="268"/>
            <ac:picMk id="4" creationId="{C886424F-46C9-00C4-57BB-87EE1A3F6746}"/>
          </ac:picMkLst>
        </pc:picChg>
        <pc:picChg chg="add mod">
          <ac:chgData name="Bert Wiegand" userId="40d223bbc09a2c6b" providerId="LiveId" clId="{CD5612CE-9863-40F5-A1BA-BD789914227E}" dt="2022-09-23T21:40:18.064" v="932" actId="1076"/>
          <ac:picMkLst>
            <pc:docMk/>
            <pc:sldMk cId="1017671816" sldId="268"/>
            <ac:picMk id="6" creationId="{330D76A4-9A8A-98FD-DA95-85F6FCADF127}"/>
          </ac:picMkLst>
        </pc:picChg>
        <pc:picChg chg="add mod">
          <ac:chgData name="Bert Wiegand" userId="40d223bbc09a2c6b" providerId="LiveId" clId="{CD5612CE-9863-40F5-A1BA-BD789914227E}" dt="2022-09-23T22:02:34.453" v="1050" actId="14100"/>
          <ac:picMkLst>
            <pc:docMk/>
            <pc:sldMk cId="1017671816" sldId="268"/>
            <ac:picMk id="18" creationId="{EFA9E561-E68B-0435-9151-7EFF20E1B3BE}"/>
          </ac:picMkLst>
        </pc:picChg>
        <pc:picChg chg="add mod">
          <ac:chgData name="Bert Wiegand" userId="40d223bbc09a2c6b" providerId="LiveId" clId="{CD5612CE-9863-40F5-A1BA-BD789914227E}" dt="2022-09-23T21:39:31.311" v="924" actId="1076"/>
          <ac:picMkLst>
            <pc:docMk/>
            <pc:sldMk cId="1017671816" sldId="268"/>
            <ac:picMk id="1026" creationId="{F8F57AC9-633E-7A71-9630-57CE76273222}"/>
          </ac:picMkLst>
        </pc:picChg>
        <pc:cxnChg chg="add del">
          <ac:chgData name="Bert Wiegand" userId="40d223bbc09a2c6b" providerId="LiveId" clId="{CD5612CE-9863-40F5-A1BA-BD789914227E}" dt="2022-09-23T21:45:12.825" v="964" actId="478"/>
          <ac:cxnSpMkLst>
            <pc:docMk/>
            <pc:sldMk cId="1017671816" sldId="268"/>
            <ac:cxnSpMk id="12" creationId="{55E097B4-4605-AA92-BB68-08B0EF7697BA}"/>
          </ac:cxnSpMkLst>
        </pc:cxnChg>
        <pc:cxnChg chg="add mod">
          <ac:chgData name="Bert Wiegand" userId="40d223bbc09a2c6b" providerId="LiveId" clId="{CD5612CE-9863-40F5-A1BA-BD789914227E}" dt="2022-09-23T21:50:16.375" v="994" actId="1076"/>
          <ac:cxnSpMkLst>
            <pc:docMk/>
            <pc:sldMk cId="1017671816" sldId="268"/>
            <ac:cxnSpMk id="14" creationId="{035440A6-CB9E-7B7D-78EB-727ACFD6A68B}"/>
          </ac:cxnSpMkLst>
        </pc:cxnChg>
        <pc:cxnChg chg="add mod">
          <ac:chgData name="Bert Wiegand" userId="40d223bbc09a2c6b" providerId="LiveId" clId="{CD5612CE-9863-40F5-A1BA-BD789914227E}" dt="2022-09-23T22:03:42.687" v="1074" actId="1076"/>
          <ac:cxnSpMkLst>
            <pc:docMk/>
            <pc:sldMk cId="1017671816" sldId="268"/>
            <ac:cxnSpMk id="20" creationId="{796AB836-D5D9-E95B-9F64-8AD0F95C3EF1}"/>
          </ac:cxnSpMkLst>
        </pc:cxnChg>
      </pc:sldChg>
      <pc:sldChg chg="addSp delSp modSp new mod">
        <pc:chgData name="Bert Wiegand" userId="40d223bbc09a2c6b" providerId="LiveId" clId="{CD5612CE-9863-40F5-A1BA-BD789914227E}" dt="2022-10-07T19:27:42.122" v="1594" actId="1076"/>
        <pc:sldMkLst>
          <pc:docMk/>
          <pc:sldMk cId="3251810466" sldId="269"/>
        </pc:sldMkLst>
        <pc:spChg chg="mod">
          <ac:chgData name="Bert Wiegand" userId="40d223bbc09a2c6b" providerId="LiveId" clId="{CD5612CE-9863-40F5-A1BA-BD789914227E}" dt="2022-10-07T19:07:23.492" v="1505" actId="1076"/>
          <ac:spMkLst>
            <pc:docMk/>
            <pc:sldMk cId="3251810466" sldId="269"/>
            <ac:spMk id="2" creationId="{53899E88-CE7E-72C5-0793-5DF03BF7DB2A}"/>
          </ac:spMkLst>
        </pc:spChg>
        <pc:spChg chg="add mod">
          <ac:chgData name="Bert Wiegand" userId="40d223bbc09a2c6b" providerId="LiveId" clId="{CD5612CE-9863-40F5-A1BA-BD789914227E}" dt="2022-10-07T19:17:09.122" v="1548" actId="1076"/>
          <ac:spMkLst>
            <pc:docMk/>
            <pc:sldMk cId="3251810466" sldId="269"/>
            <ac:spMk id="5" creationId="{29C617FE-C53B-C266-ED83-20D2512C8300}"/>
          </ac:spMkLst>
        </pc:spChg>
        <pc:spChg chg="add mod">
          <ac:chgData name="Bert Wiegand" userId="40d223bbc09a2c6b" providerId="LiveId" clId="{CD5612CE-9863-40F5-A1BA-BD789914227E}" dt="2022-10-07T19:07:10.341" v="1504" actId="1076"/>
          <ac:spMkLst>
            <pc:docMk/>
            <pc:sldMk cId="3251810466" sldId="269"/>
            <ac:spMk id="8" creationId="{CFD08A99-B64C-215C-01B1-248198BC17EF}"/>
          </ac:spMkLst>
        </pc:spChg>
        <pc:spChg chg="add del mod">
          <ac:chgData name="Bert Wiegand" userId="40d223bbc09a2c6b" providerId="LiveId" clId="{CD5612CE-9863-40F5-A1BA-BD789914227E}" dt="2022-10-07T19:08:45.637" v="1508" actId="767"/>
          <ac:spMkLst>
            <pc:docMk/>
            <pc:sldMk cId="3251810466" sldId="269"/>
            <ac:spMk id="14" creationId="{A7C6274A-B2F1-8595-CD75-762A39581303}"/>
          </ac:spMkLst>
        </pc:spChg>
        <pc:spChg chg="add mod">
          <ac:chgData name="Bert Wiegand" userId="40d223bbc09a2c6b" providerId="LiveId" clId="{CD5612CE-9863-40F5-A1BA-BD789914227E}" dt="2022-10-07T19:09:54.765" v="1537" actId="20577"/>
          <ac:spMkLst>
            <pc:docMk/>
            <pc:sldMk cId="3251810466" sldId="269"/>
            <ac:spMk id="16" creationId="{D1CE728D-BCEE-5153-65FA-C786076D64FC}"/>
          </ac:spMkLst>
        </pc:spChg>
        <pc:spChg chg="add mod">
          <ac:chgData name="Bert Wiegand" userId="40d223bbc09a2c6b" providerId="LiveId" clId="{CD5612CE-9863-40F5-A1BA-BD789914227E}" dt="2022-10-07T19:18:55.459" v="1590" actId="1076"/>
          <ac:spMkLst>
            <pc:docMk/>
            <pc:sldMk cId="3251810466" sldId="269"/>
            <ac:spMk id="26" creationId="{785B8529-9BCB-63DB-1B59-8558208695E6}"/>
          </ac:spMkLst>
        </pc:spChg>
        <pc:picChg chg="add mod">
          <ac:chgData name="Bert Wiegand" userId="40d223bbc09a2c6b" providerId="LiveId" clId="{CD5612CE-9863-40F5-A1BA-BD789914227E}" dt="2022-10-07T19:07:10.341" v="1504" actId="1076"/>
          <ac:picMkLst>
            <pc:docMk/>
            <pc:sldMk cId="3251810466" sldId="269"/>
            <ac:picMk id="4" creationId="{8DC269A9-EE1B-7604-D756-334E84419F04}"/>
          </ac:picMkLst>
        </pc:picChg>
        <pc:picChg chg="add mod">
          <ac:chgData name="Bert Wiegand" userId="40d223bbc09a2c6b" providerId="LiveId" clId="{CD5612CE-9863-40F5-A1BA-BD789914227E}" dt="2022-10-07T19:07:10.341" v="1504" actId="1076"/>
          <ac:picMkLst>
            <pc:docMk/>
            <pc:sldMk cId="3251810466" sldId="269"/>
            <ac:picMk id="7" creationId="{C058BB71-1C5F-8875-89E0-D63657B5FE19}"/>
          </ac:picMkLst>
        </pc:picChg>
        <pc:picChg chg="add mod">
          <ac:chgData name="Bert Wiegand" userId="40d223bbc09a2c6b" providerId="LiveId" clId="{CD5612CE-9863-40F5-A1BA-BD789914227E}" dt="2022-10-07T19:06:48.060" v="1502" actId="14100"/>
          <ac:picMkLst>
            <pc:docMk/>
            <pc:sldMk cId="3251810466" sldId="269"/>
            <ac:picMk id="13" creationId="{4249FC03-B1B7-408D-2F9C-F1DEF03C2B58}"/>
          </ac:picMkLst>
        </pc:picChg>
        <pc:picChg chg="add mod">
          <ac:chgData name="Bert Wiegand" userId="40d223bbc09a2c6b" providerId="LiveId" clId="{CD5612CE-9863-40F5-A1BA-BD789914227E}" dt="2022-10-07T19:18:55.459" v="1590" actId="1076"/>
          <ac:picMkLst>
            <pc:docMk/>
            <pc:sldMk cId="3251810466" sldId="269"/>
            <ac:picMk id="24" creationId="{E3E2E18C-9CEE-6B47-6A65-ED8827B64449}"/>
          </ac:picMkLst>
        </pc:picChg>
        <pc:picChg chg="add mod">
          <ac:chgData name="Bert Wiegand" userId="40d223bbc09a2c6b" providerId="LiveId" clId="{CD5612CE-9863-40F5-A1BA-BD789914227E}" dt="2022-10-07T19:27:42.122" v="1594" actId="1076"/>
          <ac:picMkLst>
            <pc:docMk/>
            <pc:sldMk cId="3251810466" sldId="269"/>
            <ac:picMk id="28" creationId="{D33E6724-E24E-7D43-0A2F-76722DA74ED8}"/>
          </ac:picMkLst>
        </pc:picChg>
        <pc:cxnChg chg="add mod">
          <ac:chgData name="Bert Wiegand" userId="40d223bbc09a2c6b" providerId="LiveId" clId="{CD5612CE-9863-40F5-A1BA-BD789914227E}" dt="2022-10-07T19:07:31.676" v="1506" actId="1076"/>
          <ac:cxnSpMkLst>
            <pc:docMk/>
            <pc:sldMk cId="3251810466" sldId="269"/>
            <ac:cxnSpMk id="10" creationId="{B5AC05C8-2B71-72B0-DC67-92560AA34688}"/>
          </ac:cxnSpMkLst>
        </pc:cxnChg>
        <pc:cxnChg chg="add del">
          <ac:chgData name="Bert Wiegand" userId="40d223bbc09a2c6b" providerId="LiveId" clId="{CD5612CE-9863-40F5-A1BA-BD789914227E}" dt="2022-10-07T19:10:38.992" v="1539" actId="478"/>
          <ac:cxnSpMkLst>
            <pc:docMk/>
            <pc:sldMk cId="3251810466" sldId="269"/>
            <ac:cxnSpMk id="18" creationId="{63A6A6C9-F80F-3AB8-9991-0A581996689B}"/>
          </ac:cxnSpMkLst>
        </pc:cxnChg>
        <pc:cxnChg chg="add mod">
          <ac:chgData name="Bert Wiegand" userId="40d223bbc09a2c6b" providerId="LiveId" clId="{CD5612CE-9863-40F5-A1BA-BD789914227E}" dt="2022-10-07T19:11:07.483" v="1544" actId="14100"/>
          <ac:cxnSpMkLst>
            <pc:docMk/>
            <pc:sldMk cId="3251810466" sldId="269"/>
            <ac:cxnSpMk id="19" creationId="{22C4CEA4-3ADC-47F0-026E-AA2BA29C5E4C}"/>
          </ac:cxnSpMkLst>
        </pc:cxnChg>
      </pc:sldChg>
      <pc:sldChg chg="addSp modSp new mod">
        <pc:chgData name="Bert Wiegand" userId="40d223bbc09a2c6b" providerId="LiveId" clId="{CD5612CE-9863-40F5-A1BA-BD789914227E}" dt="2022-09-28T22:38:49.733" v="1190" actId="20577"/>
        <pc:sldMkLst>
          <pc:docMk/>
          <pc:sldMk cId="3976966715" sldId="270"/>
        </pc:sldMkLst>
        <pc:spChg chg="mod">
          <ac:chgData name="Bert Wiegand" userId="40d223bbc09a2c6b" providerId="LiveId" clId="{CD5612CE-9863-40F5-A1BA-BD789914227E}" dt="2022-09-28T22:38:49.733" v="1190" actId="20577"/>
          <ac:spMkLst>
            <pc:docMk/>
            <pc:sldMk cId="3976966715" sldId="270"/>
            <ac:spMk id="2" creationId="{175C2B25-4251-4AC3-0025-FC2081168BE6}"/>
          </ac:spMkLst>
        </pc:spChg>
        <pc:picChg chg="add mod">
          <ac:chgData name="Bert Wiegand" userId="40d223bbc09a2c6b" providerId="LiveId" clId="{CD5612CE-9863-40F5-A1BA-BD789914227E}" dt="2022-09-28T22:37:56.607" v="1155" actId="1076"/>
          <ac:picMkLst>
            <pc:docMk/>
            <pc:sldMk cId="3976966715" sldId="270"/>
            <ac:picMk id="4" creationId="{67385988-B705-D2F7-9CB5-16038094473F}"/>
          </ac:picMkLst>
        </pc:picChg>
      </pc:sldChg>
      <pc:sldChg chg="modSp new mod modNotes">
        <pc:chgData name="Bert Wiegand" userId="40d223bbc09a2c6b" providerId="LiveId" clId="{CD5612CE-9863-40F5-A1BA-BD789914227E}" dt="2022-10-07T22:19:54.977" v="1809" actId="20577"/>
        <pc:sldMkLst>
          <pc:docMk/>
          <pc:sldMk cId="740451561" sldId="271"/>
        </pc:sldMkLst>
        <pc:spChg chg="mod">
          <ac:chgData name="Bert Wiegand" userId="40d223bbc09a2c6b" providerId="LiveId" clId="{CD5612CE-9863-40F5-A1BA-BD789914227E}" dt="2022-10-07T19:30:00.314" v="1609" actId="1076"/>
          <ac:spMkLst>
            <pc:docMk/>
            <pc:sldMk cId="740451561" sldId="271"/>
            <ac:spMk id="2" creationId="{6BBAC362-D228-1B12-2696-431633FB2455}"/>
          </ac:spMkLst>
        </pc:spChg>
      </pc:sldChg>
      <pc:sldChg chg="addSp modSp new mod modNotes">
        <pc:chgData name="Bert Wiegand" userId="40d223bbc09a2c6b" providerId="LiveId" clId="{CD5612CE-9863-40F5-A1BA-BD789914227E}" dt="2022-10-07T22:29:30.189" v="1908" actId="1076"/>
        <pc:sldMkLst>
          <pc:docMk/>
          <pc:sldMk cId="753795538" sldId="272"/>
        </pc:sldMkLst>
        <pc:spChg chg="mod">
          <ac:chgData name="Bert Wiegand" userId="40d223bbc09a2c6b" providerId="LiveId" clId="{CD5612CE-9863-40F5-A1BA-BD789914227E}" dt="2022-10-07T19:40:22.436" v="1659" actId="20577"/>
          <ac:spMkLst>
            <pc:docMk/>
            <pc:sldMk cId="753795538" sldId="272"/>
            <ac:spMk id="2" creationId="{C3732427-36B3-FEB3-1D41-69F8F4FFE70C}"/>
          </ac:spMkLst>
        </pc:spChg>
        <pc:spChg chg="add mod">
          <ac:chgData name="Bert Wiegand" userId="40d223bbc09a2c6b" providerId="LiveId" clId="{CD5612CE-9863-40F5-A1BA-BD789914227E}" dt="2022-10-07T22:29:30.189" v="1908" actId="1076"/>
          <ac:spMkLst>
            <pc:docMk/>
            <pc:sldMk cId="753795538" sldId="272"/>
            <ac:spMk id="6" creationId="{60FEE006-E2A0-19D4-8B92-62BA6E7390B5}"/>
          </ac:spMkLst>
        </pc:spChg>
        <pc:picChg chg="add mod">
          <ac:chgData name="Bert Wiegand" userId="40d223bbc09a2c6b" providerId="LiveId" clId="{CD5612CE-9863-40F5-A1BA-BD789914227E}" dt="2022-10-07T22:29:12.389" v="1907" actId="1076"/>
          <ac:picMkLst>
            <pc:docMk/>
            <pc:sldMk cId="753795538" sldId="272"/>
            <ac:picMk id="4" creationId="{90CCEDB6-63A6-9C1F-A87B-BA998D64A375}"/>
          </ac:picMkLst>
        </pc:picChg>
        <pc:picChg chg="add mod">
          <ac:chgData name="Bert Wiegand" userId="40d223bbc09a2c6b" providerId="LiveId" clId="{CD5612CE-9863-40F5-A1BA-BD789914227E}" dt="2022-10-07T22:29:04.445" v="1905" actId="1076"/>
          <ac:picMkLst>
            <pc:docMk/>
            <pc:sldMk cId="753795538" sldId="272"/>
            <ac:picMk id="5" creationId="{6B29407C-8DEB-0FFC-A94E-53D9ECC361B1}"/>
          </ac:picMkLst>
        </pc:picChg>
      </pc:sldChg>
      <pc:sldChg chg="addSp delSp modSp new mod">
        <pc:chgData name="Bert Wiegand" userId="40d223bbc09a2c6b" providerId="LiveId" clId="{CD5612CE-9863-40F5-A1BA-BD789914227E}" dt="2022-10-07T22:01:34.663" v="1676" actId="1076"/>
        <pc:sldMkLst>
          <pc:docMk/>
          <pc:sldMk cId="2176272586" sldId="273"/>
        </pc:sldMkLst>
        <pc:spChg chg="del">
          <ac:chgData name="Bert Wiegand" userId="40d223bbc09a2c6b" providerId="LiveId" clId="{CD5612CE-9863-40F5-A1BA-BD789914227E}" dt="2022-10-07T21:57:13.396" v="1666" actId="478"/>
          <ac:spMkLst>
            <pc:docMk/>
            <pc:sldMk cId="2176272586" sldId="273"/>
            <ac:spMk id="2" creationId="{65153DBA-DB59-AD89-3356-69B5F19DF15B}"/>
          </ac:spMkLst>
        </pc:spChg>
        <pc:picChg chg="add mod">
          <ac:chgData name="Bert Wiegand" userId="40d223bbc09a2c6b" providerId="LiveId" clId="{CD5612CE-9863-40F5-A1BA-BD789914227E}" dt="2022-10-07T22:00:59.072" v="1674" actId="1076"/>
          <ac:picMkLst>
            <pc:docMk/>
            <pc:sldMk cId="2176272586" sldId="273"/>
            <ac:picMk id="4" creationId="{79F03CD9-B91E-79A3-2D0F-4817B54181A7}"/>
          </ac:picMkLst>
        </pc:picChg>
        <pc:picChg chg="add mod">
          <ac:chgData name="Bert Wiegand" userId="40d223bbc09a2c6b" providerId="LiveId" clId="{CD5612CE-9863-40F5-A1BA-BD789914227E}" dt="2022-10-07T22:01:34.663" v="1676" actId="1076"/>
          <ac:picMkLst>
            <pc:docMk/>
            <pc:sldMk cId="2176272586" sldId="273"/>
            <ac:picMk id="6" creationId="{25342815-8E9C-BB99-0384-B4F0A75F5A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6733" cy="42748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707" y="1"/>
            <a:ext cx="3066733" cy="427486"/>
          </a:xfrm>
          <a:prstGeom prst="rect">
            <a:avLst/>
          </a:prstGeom>
        </p:spPr>
        <p:txBody>
          <a:bodyPr vert="horz" lIns="91440" tIns="45720" rIns="91440" bIns="45720" rtlCol="0"/>
          <a:lstStyle>
            <a:lvl1pPr algn="r">
              <a:defRPr sz="1200"/>
            </a:lvl1pPr>
          </a:lstStyle>
          <a:p>
            <a:fld id="{33A75990-A4A1-4DDE-AA8D-73E60A452DD0}" type="datetimeFigureOut">
              <a:rPr lang="en-US" smtClean="0"/>
              <a:t>4/20/2023</a:t>
            </a:fld>
            <a:endParaRPr lang="en-US" dirty="0"/>
          </a:p>
        </p:txBody>
      </p:sp>
      <p:sp>
        <p:nvSpPr>
          <p:cNvPr id="4" name="Slide Image Placeholder 3"/>
          <p:cNvSpPr>
            <a:spLocks noGrp="1" noRot="1" noChangeAspect="1"/>
          </p:cNvSpPr>
          <p:nvPr>
            <p:ph type="sldImg" idx="2"/>
          </p:nvPr>
        </p:nvSpPr>
        <p:spPr>
          <a:xfrm>
            <a:off x="982663" y="1065213"/>
            <a:ext cx="5111750" cy="28749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7708" y="4100305"/>
            <a:ext cx="5661660" cy="335479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092629"/>
            <a:ext cx="3066733" cy="4274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7" y="8092629"/>
            <a:ext cx="3066733" cy="427484"/>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Harvard_Mark_I" TargetMode="External"/><Relationship Id="rId3" Type="http://schemas.openxmlformats.org/officeDocument/2006/relationships/hyperlink" Target="https://en.wikipedia.org/wiki/Computer_scientist" TargetMode="External"/><Relationship Id="rId7" Type="http://schemas.openxmlformats.org/officeDocument/2006/relationships/hyperlink" Target="https://en.wikipedia.org/wiki/Grace_Hopper#cite_note-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Rear_admiral_(United_States)" TargetMode="External"/><Relationship Id="rId11" Type="http://schemas.openxmlformats.org/officeDocument/2006/relationships/hyperlink" Target="https://en.wikipedia.org/wiki/High-level_programming_language" TargetMode="External"/><Relationship Id="rId5" Type="http://schemas.openxmlformats.org/officeDocument/2006/relationships/hyperlink" Target="https://en.wikipedia.org/wiki/United_States_Navy" TargetMode="External"/><Relationship Id="rId10" Type="http://schemas.openxmlformats.org/officeDocument/2006/relationships/hyperlink" Target="https://en.wikipedia.org/wiki/COBOL" TargetMode="External"/><Relationship Id="rId4" Type="http://schemas.openxmlformats.org/officeDocument/2006/relationships/hyperlink" Target="https://en.wikipedia.org/wiki/Mathematician" TargetMode="External"/><Relationship Id="rId9" Type="http://schemas.openxmlformats.org/officeDocument/2006/relationships/hyperlink" Target="https://en.wikipedia.org/wiki/FLOW-MATI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view of how computer technology has evolved through my career.</a:t>
            </a:r>
          </a:p>
        </p:txBody>
      </p:sp>
      <p:sp>
        <p:nvSpPr>
          <p:cNvPr id="4" name="Slide Number Placeholder 3"/>
          <p:cNvSpPr>
            <a:spLocks noGrp="1"/>
          </p:cNvSpPr>
          <p:nvPr>
            <p:ph type="sldNum" sz="quarter" idx="5"/>
          </p:nvPr>
        </p:nvSpPr>
        <p:spPr/>
        <p:txBody>
          <a:bodyPr/>
          <a:lstStyle/>
          <a:p>
            <a:fld id="{C275CD8D-B1D9-4658-A4F0-38CA8D83ED5D}" type="slidenum">
              <a:rPr lang="en-US" smtClean="0"/>
              <a:t>1</a:t>
            </a:fld>
            <a:endParaRPr lang="en-US" dirty="0"/>
          </a:p>
        </p:txBody>
      </p:sp>
    </p:spTree>
    <p:extLst>
      <p:ext uri="{BB962C8B-B14F-4D97-AF65-F5344CB8AC3E}">
        <p14:creationId xmlns:p14="http://schemas.microsoft.com/office/powerpoint/2010/main" val="359636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Harvest:</a:t>
            </a:r>
          </a:p>
          <a:p>
            <a:pPr marL="171450" indent="-171450">
              <a:buFont typeface="Arial" panose="020B0604020202020204" pitchFamily="34" charset="0"/>
              <a:buChar char="•"/>
            </a:pPr>
            <a:r>
              <a:rPr lang="en-US" dirty="0"/>
              <a:t>2</a:t>
            </a:r>
            <a:r>
              <a:rPr lang="en-US" baseline="30000" dirty="0"/>
              <a:t>nd</a:t>
            </a:r>
            <a:r>
              <a:rPr lang="en-US" dirty="0"/>
              <a:t> Gen Computer for its use of transistors.</a:t>
            </a:r>
          </a:p>
          <a:p>
            <a:pPr marL="171450" indent="-171450">
              <a:buFont typeface="Arial" panose="020B0604020202020204" pitchFamily="34" charset="0"/>
              <a:buChar char="•"/>
            </a:pPr>
            <a:r>
              <a:rPr lang="en-US" dirty="0"/>
              <a:t>Fastest computer in the world until the CDC 6600 became operational in 1964.</a:t>
            </a:r>
          </a:p>
          <a:p>
            <a:pPr marL="171450" indent="-171450">
              <a:buFont typeface="Arial" panose="020B0604020202020204" pitchFamily="34" charset="0"/>
              <a:buChar char="•"/>
            </a:pPr>
            <a:r>
              <a:rPr lang="en-US" dirty="0"/>
              <a:t>$7,800,000</a:t>
            </a:r>
          </a:p>
          <a:p>
            <a:pPr marL="171450" indent="-171450">
              <a:buFont typeface="Arial" panose="020B0604020202020204" pitchFamily="34" charset="0"/>
              <a:buChar char="•"/>
            </a:pPr>
            <a:r>
              <a:rPr lang="en-US" dirty="0"/>
              <a:t>Used about 170,000 transistors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10</a:t>
            </a:fld>
            <a:endParaRPr lang="en-US" dirty="0"/>
          </a:p>
        </p:txBody>
      </p:sp>
    </p:spTree>
    <p:extLst>
      <p:ext uri="{BB962C8B-B14F-4D97-AF65-F5344CB8AC3E}">
        <p14:creationId xmlns:p14="http://schemas.microsoft.com/office/powerpoint/2010/main" val="320539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11</a:t>
            </a:fld>
            <a:endParaRPr lang="en-US" dirty="0"/>
          </a:p>
        </p:txBody>
      </p:sp>
    </p:spTree>
    <p:extLst>
      <p:ext uri="{BB962C8B-B14F-4D97-AF65-F5344CB8AC3E}">
        <p14:creationId xmlns:p14="http://schemas.microsoft.com/office/powerpoint/2010/main" val="1162203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12</a:t>
            </a:fld>
            <a:endParaRPr lang="en-US" dirty="0"/>
          </a:p>
        </p:txBody>
      </p:sp>
    </p:spTree>
    <p:extLst>
      <p:ext uri="{BB962C8B-B14F-4D97-AF65-F5344CB8AC3E}">
        <p14:creationId xmlns:p14="http://schemas.microsoft.com/office/powerpoint/2010/main" val="244204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Transistor based = 2</a:t>
            </a:r>
            <a:r>
              <a:rPr lang="en-US" baseline="30000" dirty="0"/>
              <a:t>nd</a:t>
            </a:r>
            <a:r>
              <a:rPr lang="en-US" dirty="0"/>
              <a:t> Generation of computers</a:t>
            </a:r>
          </a:p>
          <a:p>
            <a:pPr marL="171450" indent="-171450">
              <a:buFont typeface="Arial" panose="020B0604020202020204" pitchFamily="34" charset="0"/>
              <a:buChar char="•"/>
            </a:pPr>
            <a:r>
              <a:rPr lang="en-US" dirty="0"/>
              <a:t>The 1130 and the DEC PDP series of computers were introduced around the same time.</a:t>
            </a:r>
          </a:p>
          <a:p>
            <a:pPr marL="628650" lvl="1" indent="-171450">
              <a:buFont typeface="Arial" panose="020B0604020202020204" pitchFamily="34" charset="0"/>
              <a:buChar char="•"/>
            </a:pPr>
            <a:r>
              <a:rPr lang="en-US" dirty="0"/>
              <a:t>Dec was more popular, both had a great impact in the educational, research and business community.</a:t>
            </a:r>
          </a:p>
          <a:p>
            <a:pPr marL="628650" lvl="1" indent="-171450">
              <a:buFont typeface="Arial" panose="020B0604020202020204" pitchFamily="34" charset="0"/>
              <a:buChar char="•"/>
            </a:pPr>
            <a:r>
              <a:rPr lang="en-US" dirty="0"/>
              <a:t>About 10,000 1130’s were sold/rented before the product was discontinued.</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13</a:t>
            </a:fld>
            <a:endParaRPr lang="en-US" dirty="0"/>
          </a:p>
        </p:txBody>
      </p:sp>
    </p:spTree>
    <p:extLst>
      <p:ext uri="{BB962C8B-B14F-4D97-AF65-F5344CB8AC3E}">
        <p14:creationId xmlns:p14="http://schemas.microsoft.com/office/powerpoint/2010/main" val="18024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a:t>
            </a:r>
            <a:r>
              <a:rPr lang="en-US" baseline="30000" dirty="0"/>
              <a:t>nd</a:t>
            </a:r>
            <a:r>
              <a:rPr lang="en-US" dirty="0"/>
              <a:t> Generation Computer</a:t>
            </a:r>
          </a:p>
          <a:p>
            <a:pPr marL="628650" lvl="1" indent="-171450">
              <a:buFont typeface="Arial" panose="020B0604020202020204" pitchFamily="34" charset="0"/>
              <a:buChar char="•"/>
            </a:pPr>
            <a:r>
              <a:rPr lang="en-US" dirty="0"/>
              <a:t>10 cabinets on 13.5 X 20foot floor plan weighing 9.5 tons.</a:t>
            </a:r>
          </a:p>
          <a:p>
            <a:pPr marL="628650" lvl="1" indent="-171450">
              <a:buFont typeface="Arial" panose="020B0604020202020204" pitchFamily="34" charset="0"/>
              <a:buChar char="•"/>
            </a:pPr>
            <a:r>
              <a:rPr lang="en-US" dirty="0"/>
              <a:t>Used by the military as a missile guidance computer</a:t>
            </a:r>
          </a:p>
          <a:p>
            <a:pPr marL="628650" lvl="1" indent="-171450">
              <a:buFont typeface="Arial" panose="020B0604020202020204" pitchFamily="34" charset="0"/>
              <a:buChar char="•"/>
            </a:pPr>
            <a:r>
              <a:rPr lang="en-US" dirty="0"/>
              <a:t>Cost = $1,800,000</a:t>
            </a:r>
          </a:p>
          <a:p>
            <a:pPr marL="628650" lvl="1" indent="-171450">
              <a:buFont typeface="Arial" panose="020B0604020202020204" pitchFamily="34" charset="0"/>
              <a:buChar char="•"/>
            </a:pPr>
            <a:r>
              <a:rPr lang="en-US" dirty="0"/>
              <a:t>When the government declared the computers surplus they went to various colleges and universities</a:t>
            </a:r>
          </a:p>
          <a:p>
            <a:pPr marL="1085850" lvl="2" indent="-171450">
              <a:buFont typeface="Arial" panose="020B0604020202020204" pitchFamily="34" charset="0"/>
              <a:buChar char="•"/>
            </a:pPr>
            <a:r>
              <a:rPr lang="en-US" dirty="0"/>
              <a:t>MATC was fortunate to obtain one </a:t>
            </a:r>
          </a:p>
        </p:txBody>
      </p:sp>
      <p:sp>
        <p:nvSpPr>
          <p:cNvPr id="4" name="Slide Number Placeholder 3"/>
          <p:cNvSpPr>
            <a:spLocks noGrp="1"/>
          </p:cNvSpPr>
          <p:nvPr>
            <p:ph type="sldNum" sz="quarter" idx="5"/>
          </p:nvPr>
        </p:nvSpPr>
        <p:spPr/>
        <p:txBody>
          <a:bodyPr/>
          <a:lstStyle/>
          <a:p>
            <a:fld id="{C275CD8D-B1D9-4658-A4F0-38CA8D83ED5D}" type="slidenum">
              <a:rPr lang="en-US" smtClean="0"/>
              <a:t>14</a:t>
            </a:fld>
            <a:endParaRPr lang="en-US" dirty="0"/>
          </a:p>
        </p:txBody>
      </p:sp>
    </p:spTree>
    <p:extLst>
      <p:ext uri="{BB962C8B-B14F-4D97-AF65-F5344CB8AC3E}">
        <p14:creationId xmlns:p14="http://schemas.microsoft.com/office/powerpoint/2010/main" val="3417358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3rd generation of computer technology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15</a:t>
            </a:fld>
            <a:endParaRPr lang="en-US" dirty="0"/>
          </a:p>
        </p:txBody>
      </p:sp>
    </p:spTree>
    <p:extLst>
      <p:ext uri="{BB962C8B-B14F-4D97-AF65-F5344CB8AC3E}">
        <p14:creationId xmlns:p14="http://schemas.microsoft.com/office/powerpoint/2010/main" val="4070198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16</a:t>
            </a:fld>
            <a:endParaRPr lang="en-US" dirty="0"/>
          </a:p>
        </p:txBody>
      </p:sp>
    </p:spTree>
    <p:extLst>
      <p:ext uri="{BB962C8B-B14F-4D97-AF65-F5344CB8AC3E}">
        <p14:creationId xmlns:p14="http://schemas.microsoft.com/office/powerpoint/2010/main" val="3489796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17</a:t>
            </a:fld>
            <a:endParaRPr lang="en-US" dirty="0"/>
          </a:p>
        </p:txBody>
      </p:sp>
    </p:spTree>
    <p:extLst>
      <p:ext uri="{BB962C8B-B14F-4D97-AF65-F5344CB8AC3E}">
        <p14:creationId xmlns:p14="http://schemas.microsoft.com/office/powerpoint/2010/main" val="366944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18</a:t>
            </a:fld>
            <a:endParaRPr lang="en-US" dirty="0"/>
          </a:p>
        </p:txBody>
      </p:sp>
    </p:spTree>
    <p:extLst>
      <p:ext uri="{BB962C8B-B14F-4D97-AF65-F5344CB8AC3E}">
        <p14:creationId xmlns:p14="http://schemas.microsoft.com/office/powerpoint/2010/main" val="2225536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IBM 3081 Liquid cooled</a:t>
            </a:r>
          </a:p>
          <a:p>
            <a:r>
              <a:rPr lang="en-US" dirty="0"/>
              <a:t>IBM 3090 Liquid cooled</a:t>
            </a:r>
          </a:p>
          <a:p>
            <a:r>
              <a:rPr lang="en-US" dirty="0"/>
              <a:t>IBM ES/9000 Air cooled</a:t>
            </a:r>
          </a:p>
          <a:p>
            <a:r>
              <a:rPr lang="en-US" dirty="0"/>
              <a:t>AS/400</a:t>
            </a:r>
          </a:p>
          <a:p>
            <a:r>
              <a:rPr lang="en-US" dirty="0"/>
              <a:t>Windows Server(s)</a:t>
            </a:r>
          </a:p>
        </p:txBody>
      </p:sp>
      <p:sp>
        <p:nvSpPr>
          <p:cNvPr id="4" name="Slide Number Placeholder 3"/>
          <p:cNvSpPr>
            <a:spLocks noGrp="1"/>
          </p:cNvSpPr>
          <p:nvPr>
            <p:ph type="sldNum" sz="quarter" idx="5"/>
          </p:nvPr>
        </p:nvSpPr>
        <p:spPr/>
        <p:txBody>
          <a:bodyPr/>
          <a:lstStyle/>
          <a:p>
            <a:fld id="{C275CD8D-B1D9-4658-A4F0-38CA8D83ED5D}" type="slidenum">
              <a:rPr lang="en-US" smtClean="0"/>
              <a:t>19</a:t>
            </a:fld>
            <a:endParaRPr lang="en-US" dirty="0"/>
          </a:p>
        </p:txBody>
      </p:sp>
    </p:spTree>
    <p:extLst>
      <p:ext uri="{BB962C8B-B14F-4D97-AF65-F5344CB8AC3E}">
        <p14:creationId xmlns:p14="http://schemas.microsoft.com/office/powerpoint/2010/main" val="351728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came across this cartoon one day soon after joining Torch and realized this could be a presentation.  </a:t>
            </a:r>
          </a:p>
        </p:txBody>
      </p:sp>
      <p:sp>
        <p:nvSpPr>
          <p:cNvPr id="4" name="Slide Number Placeholder 3"/>
          <p:cNvSpPr>
            <a:spLocks noGrp="1"/>
          </p:cNvSpPr>
          <p:nvPr>
            <p:ph type="sldNum" sz="quarter" idx="5"/>
          </p:nvPr>
        </p:nvSpPr>
        <p:spPr/>
        <p:txBody>
          <a:bodyPr/>
          <a:lstStyle/>
          <a:p>
            <a:fld id="{C275CD8D-B1D9-4658-A4F0-38CA8D83ED5D}" type="slidenum">
              <a:rPr lang="en-US" smtClean="0"/>
              <a:t>2</a:t>
            </a:fld>
            <a:endParaRPr lang="en-US" dirty="0"/>
          </a:p>
        </p:txBody>
      </p:sp>
    </p:spTree>
    <p:extLst>
      <p:ext uri="{BB962C8B-B14F-4D97-AF65-F5344CB8AC3E}">
        <p14:creationId xmlns:p14="http://schemas.microsoft.com/office/powerpoint/2010/main" val="1356187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20</a:t>
            </a:fld>
            <a:endParaRPr lang="en-US" dirty="0"/>
          </a:p>
        </p:txBody>
      </p:sp>
    </p:spTree>
    <p:extLst>
      <p:ext uri="{BB962C8B-B14F-4D97-AF65-F5344CB8AC3E}">
        <p14:creationId xmlns:p14="http://schemas.microsoft.com/office/powerpoint/2010/main" val="2930439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21</a:t>
            </a:fld>
            <a:endParaRPr lang="en-US" dirty="0"/>
          </a:p>
        </p:txBody>
      </p:sp>
    </p:spTree>
    <p:extLst>
      <p:ext uri="{BB962C8B-B14F-4D97-AF65-F5344CB8AC3E}">
        <p14:creationId xmlns:p14="http://schemas.microsoft.com/office/powerpoint/2010/main" val="3191637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22</a:t>
            </a:fld>
            <a:endParaRPr lang="en-US" dirty="0"/>
          </a:p>
        </p:txBody>
      </p:sp>
    </p:spTree>
    <p:extLst>
      <p:ext uri="{BB962C8B-B14F-4D97-AF65-F5344CB8AC3E}">
        <p14:creationId xmlns:p14="http://schemas.microsoft.com/office/powerpoint/2010/main" val="1285004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23</a:t>
            </a:fld>
            <a:endParaRPr lang="en-US" dirty="0"/>
          </a:p>
        </p:txBody>
      </p:sp>
    </p:spTree>
    <p:extLst>
      <p:ext uri="{BB962C8B-B14F-4D97-AF65-F5344CB8AC3E}">
        <p14:creationId xmlns:p14="http://schemas.microsoft.com/office/powerpoint/2010/main" val="1254340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24</a:t>
            </a:fld>
            <a:endParaRPr lang="en-US" dirty="0"/>
          </a:p>
        </p:txBody>
      </p:sp>
    </p:spTree>
    <p:extLst>
      <p:ext uri="{BB962C8B-B14F-4D97-AF65-F5344CB8AC3E}">
        <p14:creationId xmlns:p14="http://schemas.microsoft.com/office/powerpoint/2010/main" val="2363871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25</a:t>
            </a:fld>
            <a:endParaRPr lang="en-US" dirty="0"/>
          </a:p>
        </p:txBody>
      </p:sp>
    </p:spTree>
    <p:extLst>
      <p:ext uri="{BB962C8B-B14F-4D97-AF65-F5344CB8AC3E}">
        <p14:creationId xmlns:p14="http://schemas.microsoft.com/office/powerpoint/2010/main" val="1764869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26</a:t>
            </a:fld>
            <a:endParaRPr lang="en-US" dirty="0"/>
          </a:p>
        </p:txBody>
      </p:sp>
    </p:spTree>
    <p:extLst>
      <p:ext uri="{BB962C8B-B14F-4D97-AF65-F5344CB8AC3E}">
        <p14:creationId xmlns:p14="http://schemas.microsoft.com/office/powerpoint/2010/main" val="257056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27</a:t>
            </a:fld>
            <a:endParaRPr lang="en-US" dirty="0"/>
          </a:p>
        </p:txBody>
      </p:sp>
    </p:spTree>
    <p:extLst>
      <p:ext uri="{BB962C8B-B14F-4D97-AF65-F5344CB8AC3E}">
        <p14:creationId xmlns:p14="http://schemas.microsoft.com/office/powerpoint/2010/main" val="2507422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28</a:t>
            </a:fld>
            <a:endParaRPr lang="en-US" dirty="0"/>
          </a:p>
        </p:txBody>
      </p:sp>
    </p:spTree>
    <p:extLst>
      <p:ext uri="{BB962C8B-B14F-4D97-AF65-F5344CB8AC3E}">
        <p14:creationId xmlns:p14="http://schemas.microsoft.com/office/powerpoint/2010/main" val="4078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Roboto" panose="020B0604020202020204" pitchFamily="2" charset="0"/>
              </a:rPr>
              <a:t>Xerox Alto </a:t>
            </a:r>
          </a:p>
          <a:p>
            <a:pPr algn="l">
              <a:buFont typeface="Arial" panose="020B0604020202020204" pitchFamily="34" charset="0"/>
              <a:buChar char="•"/>
            </a:pPr>
            <a:r>
              <a:rPr lang="en-US" b="0" i="0" dirty="0">
                <a:solidFill>
                  <a:srgbClr val="202124"/>
                </a:solidFill>
                <a:effectLst/>
                <a:latin typeface="Roboto" panose="020B0604020202020204" pitchFamily="2" charset="0"/>
              </a:rPr>
              <a:t>First developed in 1972 as a research project</a:t>
            </a:r>
          </a:p>
          <a:p>
            <a:pPr algn="l">
              <a:buFont typeface="Arial" panose="020B0604020202020204" pitchFamily="34" charset="0"/>
              <a:buChar char="•"/>
            </a:pPr>
            <a:r>
              <a:rPr lang="en-US" b="0" i="0" dirty="0">
                <a:solidFill>
                  <a:srgbClr val="202124"/>
                </a:solidFill>
                <a:effectLst/>
                <a:latin typeface="Roboto" panose="020B0604020202020204" pitchFamily="2" charset="0"/>
              </a:rPr>
              <a:t>128KB of memory (at the cost of $4000)</a:t>
            </a:r>
          </a:p>
          <a:p>
            <a:pPr algn="l">
              <a:buFont typeface="Arial" panose="020B0604020202020204" pitchFamily="34" charset="0"/>
              <a:buChar char="•"/>
            </a:pPr>
            <a:r>
              <a:rPr lang="en-US" b="0" i="0" dirty="0">
                <a:solidFill>
                  <a:srgbClr val="202124"/>
                </a:solidFill>
                <a:effectLst/>
                <a:latin typeface="Roboto" panose="020B0604020202020204" pitchFamily="2" charset="0"/>
              </a:rPr>
              <a:t>2.5MB removable cartridge hard drive.</a:t>
            </a:r>
          </a:p>
          <a:p>
            <a:pPr algn="l">
              <a:buFont typeface="Arial" panose="020B0604020202020204" pitchFamily="34" charset="0"/>
              <a:buChar char="•"/>
            </a:pPr>
            <a:r>
              <a:rPr lang="en-US" b="0" i="0" dirty="0">
                <a:solidFill>
                  <a:srgbClr val="202124"/>
                </a:solidFill>
                <a:effectLst/>
                <a:latin typeface="Roboto" panose="020B0604020202020204" pitchFamily="2" charset="0"/>
              </a:rPr>
              <a:t>5.8 MHz CPU based on a chip built by Texas Instruments(TI).</a:t>
            </a:r>
          </a:p>
          <a:p>
            <a:pPr algn="l">
              <a:buFont typeface="Arial" panose="020B0604020202020204" pitchFamily="34" charset="0"/>
              <a:buChar char="•"/>
            </a:pPr>
            <a:r>
              <a:rPr lang="en-US" b="0" i="0" dirty="0">
                <a:solidFill>
                  <a:srgbClr val="202124"/>
                </a:solidFill>
                <a:effectLst/>
                <a:latin typeface="Roboto" panose="020B0604020202020204" pitchFamily="2" charset="0"/>
              </a:rPr>
              <a:t>64-key keyboard and a 5-finger key set.</a:t>
            </a:r>
          </a:p>
          <a:p>
            <a:pPr algn="l">
              <a:buFont typeface="Arial" panose="020B0604020202020204" pitchFamily="34" charset="0"/>
              <a:buChar char="•"/>
            </a:pPr>
            <a:r>
              <a:rPr lang="en-US" b="0" i="0" dirty="0">
                <a:solidFill>
                  <a:srgbClr val="202124"/>
                </a:solidFill>
                <a:effectLst/>
                <a:latin typeface="Roboto" panose="020B0604020202020204" pitchFamily="2" charset="0"/>
              </a:rPr>
              <a:t>Bit-mapped black and white display sized 606 × 808 (the same dimensions as a regular (8.5″x11″) sheet of paper, aligned vertically).</a:t>
            </a:r>
          </a:p>
          <a:p>
            <a:pPr algn="l">
              <a:buFont typeface="Arial" panose="020B0604020202020204" pitchFamily="34" charset="0"/>
              <a:buChar char="•"/>
            </a:pPr>
            <a:r>
              <a:rPr lang="en-US" b="0" i="0" dirty="0">
                <a:solidFill>
                  <a:srgbClr val="202124"/>
                </a:solidFill>
                <a:effectLst/>
                <a:latin typeface="Roboto" panose="020B0604020202020204" pitchFamily="2" charset="0"/>
              </a:rPr>
              <a:t>Three-button mouse.</a:t>
            </a:r>
          </a:p>
          <a:p>
            <a:endParaRPr lang="en-US" dirty="0"/>
          </a:p>
          <a:p>
            <a:pPr marL="171450" indent="-171450">
              <a:buFont typeface="Arial" panose="020B0604020202020204" pitchFamily="34" charset="0"/>
              <a:buChar char="•"/>
            </a:pPr>
            <a:r>
              <a:rPr lang="en-US" dirty="0"/>
              <a:t>Cost about $10,000 to build.</a:t>
            </a:r>
          </a:p>
          <a:p>
            <a:pPr marL="171450" indent="-171450">
              <a:buFont typeface="Arial" panose="020B0604020202020204" pitchFamily="34" charset="0"/>
              <a:buChar char="•"/>
            </a:pPr>
            <a:r>
              <a:rPr lang="en-US" dirty="0"/>
              <a:t>About 2,000 built mainly used within Xerox and sold to prestigious universities.</a:t>
            </a:r>
          </a:p>
          <a:p>
            <a:pPr marL="628650" lvl="1" indent="-171450">
              <a:buFont typeface="Arial" panose="020B0604020202020204" pitchFamily="34" charset="0"/>
              <a:buChar char="•"/>
            </a:pPr>
            <a:r>
              <a:rPr lang="en-US" dirty="0"/>
              <a:t>Linked together at Xerox by Ethernet (a new technology at the time).</a:t>
            </a:r>
          </a:p>
          <a:p>
            <a:pPr marL="171450" indent="-171450">
              <a:buFont typeface="Arial" panose="020B0604020202020204" pitchFamily="34" charset="0"/>
              <a:buChar char="•"/>
            </a:pPr>
            <a:r>
              <a:rPr lang="en-US" dirty="0"/>
              <a:t>First system to offer a WYSIWYG GUI interfaced.</a:t>
            </a:r>
          </a:p>
          <a:p>
            <a:pPr marL="171450" indent="-171450">
              <a:buFont typeface="Arial" panose="020B0604020202020204" pitchFamily="34" charset="0"/>
              <a:buChar char="•"/>
            </a:pPr>
            <a:r>
              <a:rPr lang="en-US" dirty="0"/>
              <a:t>Greatly influenced the future of Apple (Lisa and Macintosh), Microsoft, DEC, Sun, IBM and other technology companies.</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29</a:t>
            </a:fld>
            <a:endParaRPr lang="en-US" dirty="0"/>
          </a:p>
        </p:txBody>
      </p:sp>
    </p:spTree>
    <p:extLst>
      <p:ext uri="{BB962C8B-B14F-4D97-AF65-F5344CB8AC3E}">
        <p14:creationId xmlns:p14="http://schemas.microsoft.com/office/powerpoint/2010/main" val="335078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Perfected in 1947 at Bell Labs the first transistor used a slab of Germanium about  ¼ the size of a penny.</a:t>
            </a:r>
          </a:p>
          <a:p>
            <a:endParaRPr lang="en-US" dirty="0"/>
          </a:p>
          <a:p>
            <a:r>
              <a:rPr lang="en-US" dirty="0"/>
              <a:t>The transistor quickly evolved replacing vacuum tubes in many electronic circuits.</a:t>
            </a:r>
          </a:p>
          <a:p>
            <a:pPr marL="628650" lvl="1" indent="-171450">
              <a:buFont typeface="Arial" panose="020B0604020202020204" pitchFamily="34" charset="0"/>
              <a:buChar char="•"/>
            </a:pPr>
            <a:r>
              <a:rPr lang="en-US" dirty="0"/>
              <a:t>Huge size reduction</a:t>
            </a:r>
          </a:p>
          <a:p>
            <a:pPr marL="628650" lvl="1" indent="-171450">
              <a:buFont typeface="Arial" panose="020B0604020202020204" pitchFamily="34" charset="0"/>
              <a:buChar char="•"/>
            </a:pPr>
            <a:r>
              <a:rPr lang="en-US" dirty="0"/>
              <a:t>Lower power requirements</a:t>
            </a:r>
          </a:p>
          <a:p>
            <a:pPr marL="628650" lvl="1" indent="-171450">
              <a:buFont typeface="Arial" panose="020B0604020202020204" pitchFamily="34" charset="0"/>
              <a:buChar char="•"/>
            </a:pPr>
            <a:r>
              <a:rPr lang="en-US" dirty="0"/>
              <a:t>Lower heat dissipation requirements</a:t>
            </a:r>
          </a:p>
          <a:p>
            <a:pPr marL="628650" lvl="1" indent="-171450">
              <a:buFont typeface="Arial" panose="020B0604020202020204" pitchFamily="34" charset="0"/>
              <a:buChar char="•"/>
            </a:pPr>
            <a:r>
              <a:rPr lang="en-US" dirty="0"/>
              <a:t>Improvements in mean time to failure </a:t>
            </a:r>
          </a:p>
          <a:p>
            <a:endParaRPr lang="en-US" dirty="0"/>
          </a:p>
          <a:p>
            <a:r>
              <a:rPr lang="en-US" dirty="0"/>
              <a:t>It’s greatest value would be in igniting the development of computers, switches and a host of new electronic devices yet to come.</a:t>
            </a:r>
          </a:p>
          <a:p>
            <a:endParaRPr lang="en-US" dirty="0"/>
          </a:p>
          <a:p>
            <a:r>
              <a:rPr lang="en-US" dirty="0"/>
              <a:t>Following an agreement with the federal government, AT&amp;T licensed the patents for the inventions of the transistor and related processes to other companies.</a:t>
            </a:r>
          </a:p>
          <a:p>
            <a:pPr marL="628650" lvl="1" indent="-171450">
              <a:buFont typeface="Arial" panose="020B0604020202020204" pitchFamily="34" charset="0"/>
              <a:buChar char="•"/>
            </a:pPr>
            <a:r>
              <a:rPr lang="en-US" dirty="0"/>
              <a:t>GE, RCA, Texas Instruments,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3</a:t>
            </a:fld>
            <a:endParaRPr lang="en-US" dirty="0"/>
          </a:p>
        </p:txBody>
      </p:sp>
    </p:spTree>
    <p:extLst>
      <p:ext uri="{BB962C8B-B14F-4D97-AF65-F5344CB8AC3E}">
        <p14:creationId xmlns:p14="http://schemas.microsoft.com/office/powerpoint/2010/main" val="2276104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30</a:t>
            </a:fld>
            <a:endParaRPr lang="en-US" dirty="0"/>
          </a:p>
        </p:txBody>
      </p:sp>
    </p:spTree>
    <p:extLst>
      <p:ext uri="{BB962C8B-B14F-4D97-AF65-F5344CB8AC3E}">
        <p14:creationId xmlns:p14="http://schemas.microsoft.com/office/powerpoint/2010/main" val="711051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31</a:t>
            </a:fld>
            <a:endParaRPr lang="en-US" dirty="0"/>
          </a:p>
        </p:txBody>
      </p:sp>
    </p:spTree>
    <p:extLst>
      <p:ext uri="{BB962C8B-B14F-4D97-AF65-F5344CB8AC3E}">
        <p14:creationId xmlns:p14="http://schemas.microsoft.com/office/powerpoint/2010/main" val="2091820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32</a:t>
            </a:fld>
            <a:endParaRPr lang="en-US" dirty="0"/>
          </a:p>
        </p:txBody>
      </p:sp>
    </p:spTree>
    <p:extLst>
      <p:ext uri="{BB962C8B-B14F-4D97-AF65-F5344CB8AC3E}">
        <p14:creationId xmlns:p14="http://schemas.microsoft.com/office/powerpoint/2010/main" val="359071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transistor radios were marketed in 1954 and incorporated 3 to 4 transistors.</a:t>
            </a:r>
          </a:p>
          <a:p>
            <a:endParaRPr lang="en-US" dirty="0"/>
          </a:p>
          <a:p>
            <a:r>
              <a:rPr lang="en-US" dirty="0"/>
              <a:t>Here you can see the size compared to a dime.</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4</a:t>
            </a:fld>
            <a:endParaRPr lang="en-US" dirty="0"/>
          </a:p>
        </p:txBody>
      </p:sp>
    </p:spTree>
    <p:extLst>
      <p:ext uri="{BB962C8B-B14F-4D97-AF65-F5344CB8AC3E}">
        <p14:creationId xmlns:p14="http://schemas.microsoft.com/office/powerpoint/2010/main" val="333174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319088"/>
            <a:ext cx="5111750" cy="2874962"/>
          </a:xfrm>
        </p:spPr>
      </p:sp>
      <p:sp>
        <p:nvSpPr>
          <p:cNvPr id="3" name="Notes Placeholder 2"/>
          <p:cNvSpPr>
            <a:spLocks noGrp="1"/>
          </p:cNvSpPr>
          <p:nvPr>
            <p:ph type="body" idx="1"/>
          </p:nvPr>
        </p:nvSpPr>
        <p:spPr>
          <a:xfrm>
            <a:off x="483479" y="3236771"/>
            <a:ext cx="6327227" cy="5283343"/>
          </a:xfrm>
        </p:spPr>
        <p:txBody>
          <a:bodyPr/>
          <a:lstStyle/>
          <a:p>
            <a:r>
              <a:rPr lang="en-US" dirty="0"/>
              <a:t>Napier</a:t>
            </a:r>
          </a:p>
          <a:p>
            <a:pPr marL="628650" lvl="1" indent="-171450">
              <a:buFont typeface="Arial" panose="020B0604020202020204" pitchFamily="34" charset="0"/>
              <a:buChar char="•"/>
            </a:pPr>
            <a:r>
              <a:rPr lang="en-US" dirty="0"/>
              <a:t>Mathematician, physicist, astronomer, the discover of logarithms.</a:t>
            </a:r>
          </a:p>
          <a:p>
            <a:pPr marL="628650" lvl="1" indent="-171450">
              <a:buFont typeface="Arial" panose="020B0604020202020204" pitchFamily="34" charset="0"/>
              <a:buChar char="•"/>
            </a:pPr>
            <a:endParaRPr lang="en-US" dirty="0"/>
          </a:p>
          <a:p>
            <a:r>
              <a:rPr lang="en-US" dirty="0"/>
              <a:t>Pascal </a:t>
            </a:r>
          </a:p>
          <a:p>
            <a:pPr marL="628650" lvl="1" indent="-171450">
              <a:buFont typeface="Arial" panose="020B0604020202020204" pitchFamily="34" charset="0"/>
              <a:buChar char="•"/>
            </a:pPr>
            <a:r>
              <a:rPr lang="en-US" dirty="0"/>
              <a:t>Mathematician, physicist, inventor.</a:t>
            </a:r>
          </a:p>
          <a:p>
            <a:pPr marL="628650" lvl="1" indent="-171450">
              <a:buFont typeface="Arial" panose="020B0604020202020204" pitchFamily="34" charset="0"/>
              <a:buChar char="•"/>
            </a:pPr>
            <a:r>
              <a:rPr lang="en-US" dirty="0"/>
              <a:t>Development of probability theory (used in actuarial science).</a:t>
            </a:r>
          </a:p>
          <a:p>
            <a:pPr marL="628650" lvl="1" indent="-171450">
              <a:buFont typeface="Arial" panose="020B0604020202020204" pitchFamily="34" charset="0"/>
              <a:buChar char="•"/>
            </a:pPr>
            <a:r>
              <a:rPr lang="en-US" dirty="0"/>
              <a:t>Inventor of mechanical calculators capable of addition and subtraction.</a:t>
            </a:r>
          </a:p>
          <a:p>
            <a:pPr lvl="1"/>
            <a:endParaRPr lang="en-US" dirty="0"/>
          </a:p>
          <a:p>
            <a:r>
              <a:rPr lang="en-US" dirty="0"/>
              <a:t>Newton</a:t>
            </a:r>
          </a:p>
          <a:p>
            <a:pPr marL="628650" lvl="1" indent="-171450">
              <a:buFont typeface="Arial" panose="020B0604020202020204" pitchFamily="34" charset="0"/>
              <a:buChar char="•"/>
            </a:pPr>
            <a:r>
              <a:rPr lang="en-US" dirty="0"/>
              <a:t>Mathematician, physicist, astronomer, alchemist.</a:t>
            </a:r>
          </a:p>
          <a:p>
            <a:pPr marL="628650" lvl="1" indent="-171450">
              <a:buFont typeface="Arial" panose="020B0604020202020204" pitchFamily="34" charset="0"/>
              <a:buChar char="•"/>
            </a:pPr>
            <a:r>
              <a:rPr lang="en-US" dirty="0"/>
              <a:t>Contributions to calculus, optics, laws of motion, gravity.</a:t>
            </a:r>
          </a:p>
          <a:p>
            <a:endParaRPr lang="en-US" dirty="0"/>
          </a:p>
          <a:p>
            <a:r>
              <a:rPr lang="en-US" dirty="0"/>
              <a:t>Jacquard</a:t>
            </a:r>
          </a:p>
          <a:p>
            <a:pPr marL="628650" lvl="1" indent="-171450">
              <a:buFont typeface="Arial" panose="020B0604020202020204" pitchFamily="34" charset="0"/>
              <a:buChar char="•"/>
            </a:pPr>
            <a:r>
              <a:rPr lang="en-US" dirty="0"/>
              <a:t>French weaver and merchant.</a:t>
            </a:r>
          </a:p>
          <a:p>
            <a:pPr marL="628650" lvl="1" indent="-171450">
              <a:buFont typeface="Arial" panose="020B0604020202020204" pitchFamily="34" charset="0"/>
              <a:buChar char="•"/>
            </a:pPr>
            <a:r>
              <a:rPr lang="en-US" dirty="0"/>
              <a:t>Developed a loom that used a series of punched cards to create a repeating pattern for cloths and carpets without the intervention of a weaver.</a:t>
            </a:r>
          </a:p>
          <a:p>
            <a:endParaRPr lang="en-US" dirty="0"/>
          </a:p>
          <a:p>
            <a:r>
              <a:rPr lang="en-US" dirty="0"/>
              <a:t>Babbage</a:t>
            </a:r>
          </a:p>
          <a:p>
            <a:pPr marL="628650" lvl="1" indent="-171450">
              <a:buFont typeface="Arial" panose="020B0604020202020204" pitchFamily="34" charset="0"/>
              <a:buChar char="•"/>
            </a:pPr>
            <a:r>
              <a:rPr lang="en-US" dirty="0"/>
              <a:t>Mathematician and inventor credited with conceiving the first automatic digital computer.</a:t>
            </a:r>
          </a:p>
          <a:p>
            <a:pPr marL="628650" lvl="1" indent="-171450">
              <a:buFont typeface="Arial" panose="020B0604020202020204" pitchFamily="34" charset="0"/>
              <a:buChar char="•"/>
            </a:pPr>
            <a:r>
              <a:rPr lang="en-US" dirty="0"/>
              <a:t>Idea to mechanically calculate mathematical tables.</a:t>
            </a:r>
          </a:p>
          <a:p>
            <a:pPr marL="628650" lvl="1" indent="-171450">
              <a:buFont typeface="Arial" panose="020B0604020202020204" pitchFamily="34" charset="0"/>
              <a:buChar char="•"/>
            </a:pPr>
            <a:r>
              <a:rPr lang="en-US" dirty="0"/>
              <a:t>Small mechanical calculators, Difference Engine (never completely completed)</a:t>
            </a:r>
          </a:p>
          <a:p>
            <a:pPr marL="628650" lvl="1" indent="-171450">
              <a:buFont typeface="Arial" panose="020B0604020202020204" pitchFamily="34" charset="0"/>
              <a:buChar char="•"/>
            </a:pPr>
            <a:r>
              <a:rPr lang="en-US" dirty="0"/>
              <a:t>Discuss relationship and importance of Ada Lovelace</a:t>
            </a:r>
          </a:p>
          <a:p>
            <a:pPr marL="1085850" lvl="2" indent="-171450">
              <a:buFont typeface="Arial" panose="020B0604020202020204" pitchFamily="34" charset="0"/>
              <a:buChar char="•"/>
            </a:pPr>
            <a:r>
              <a:rPr lang="en-US" dirty="0"/>
              <a:t>Daughter of Lord Byron(a Luddite)</a:t>
            </a:r>
          </a:p>
          <a:p>
            <a:pPr marL="1085850" lvl="2" indent="-171450">
              <a:buFont typeface="Arial" panose="020B0604020202020204" pitchFamily="34" charset="0"/>
              <a:buChar char="•"/>
            </a:pPr>
            <a:r>
              <a:rPr lang="en-US" dirty="0"/>
              <a:t>Often referred to as the first computer programmer</a:t>
            </a:r>
          </a:p>
          <a:p>
            <a:pPr marL="628650" lvl="1" indent="-171450">
              <a:buFont typeface="Arial" panose="020B0604020202020204" pitchFamily="34" charset="0"/>
              <a:buChar char="•"/>
            </a:pPr>
            <a:r>
              <a:rPr lang="en-US" dirty="0"/>
              <a:t>The size, difficulty in machining parts at the time, expertise limited to a few, not completed in his lifetime.</a:t>
            </a:r>
          </a:p>
          <a:p>
            <a:pPr lvl="1"/>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5</a:t>
            </a:fld>
            <a:endParaRPr lang="en-US" dirty="0"/>
          </a:p>
        </p:txBody>
      </p:sp>
    </p:spTree>
    <p:extLst>
      <p:ext uri="{BB962C8B-B14F-4D97-AF65-F5344CB8AC3E}">
        <p14:creationId xmlns:p14="http://schemas.microsoft.com/office/powerpoint/2010/main" val="20077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6</a:t>
            </a:fld>
            <a:endParaRPr lang="en-US" dirty="0"/>
          </a:p>
        </p:txBody>
      </p:sp>
    </p:spTree>
    <p:extLst>
      <p:ext uri="{BB962C8B-B14F-4D97-AF65-F5344CB8AC3E}">
        <p14:creationId xmlns:p14="http://schemas.microsoft.com/office/powerpoint/2010/main" val="3371769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Turing</a:t>
            </a:r>
          </a:p>
          <a:p>
            <a:pPr marL="628650" lvl="1" indent="-171450">
              <a:buFont typeface="Arial" panose="020B0604020202020204" pitchFamily="34" charset="0"/>
              <a:buChar char="•"/>
            </a:pPr>
            <a:r>
              <a:rPr lang="en-US" dirty="0"/>
              <a:t>Mathematician, computer scientist, logician, cryptologist, theoretical biologist.</a:t>
            </a:r>
          </a:p>
          <a:p>
            <a:pPr marL="628650" lvl="1" indent="-171450">
              <a:buFont typeface="Arial" panose="020B0604020202020204" pitchFamily="34" charset="0"/>
              <a:buChar char="•"/>
            </a:pPr>
            <a:r>
              <a:rPr lang="en-US" dirty="0"/>
              <a:t>Worked at Bletchley Park during WW II, crucial in breaking German ciphers.</a:t>
            </a:r>
          </a:p>
          <a:p>
            <a:pPr marL="628650" lvl="1" indent="-171450">
              <a:buFont typeface="Arial" panose="020B0604020202020204" pitchFamily="34" charset="0"/>
              <a:buChar char="•"/>
            </a:pPr>
            <a:r>
              <a:rPr lang="en-US" dirty="0"/>
              <a:t>Continued to research and assist in the development post WW II.</a:t>
            </a:r>
          </a:p>
          <a:p>
            <a:pPr lvl="1"/>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7</a:t>
            </a:fld>
            <a:endParaRPr lang="en-US" dirty="0"/>
          </a:p>
        </p:txBody>
      </p:sp>
    </p:spTree>
    <p:extLst>
      <p:ext uri="{BB962C8B-B14F-4D97-AF65-F5344CB8AC3E}">
        <p14:creationId xmlns:p14="http://schemas.microsoft.com/office/powerpoint/2010/main" val="2109274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8</a:t>
            </a:fld>
            <a:endParaRPr lang="en-US" dirty="0"/>
          </a:p>
        </p:txBody>
      </p:sp>
    </p:spTree>
    <p:extLst>
      <p:ext uri="{BB962C8B-B14F-4D97-AF65-F5344CB8AC3E}">
        <p14:creationId xmlns:p14="http://schemas.microsoft.com/office/powerpoint/2010/main" val="3534389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7" y="4609286"/>
            <a:ext cx="5661660" cy="2874962"/>
          </a:xfrm>
        </p:spPr>
        <p:txBody>
          <a:bodyPr/>
          <a:lstStyle/>
          <a:p>
            <a:r>
              <a:rPr lang="en-US" dirty="0"/>
              <a:t>The Mark 1 could do 3 additions or subtractions in a second. A multiplication to 6 seconds and a division took 15.3 seconds and Logarithm of trigonometric function took over 1 minute.</a:t>
            </a:r>
          </a:p>
          <a:p>
            <a:endParaRPr lang="en-US" dirty="0"/>
          </a:p>
          <a:p>
            <a:r>
              <a:rPr lang="en-US" dirty="0"/>
              <a:t>Grace Hopper:</a:t>
            </a:r>
          </a:p>
          <a:p>
            <a:r>
              <a:rPr lang="en-US" sz="1000" b="1" i="0" dirty="0">
                <a:solidFill>
                  <a:srgbClr val="202122"/>
                </a:solidFill>
                <a:effectLst/>
                <a:latin typeface="Arial" panose="020B0604020202020204" pitchFamily="34" charset="0"/>
              </a:rPr>
              <a:t>Grace Brewster Murray Hopper</a:t>
            </a:r>
            <a:r>
              <a:rPr lang="en-US" sz="1000" b="0" i="0" dirty="0">
                <a:solidFill>
                  <a:srgbClr val="202122"/>
                </a:solidFill>
                <a:effectLst/>
                <a:latin typeface="Arial" panose="020B0604020202020204" pitchFamily="34" charset="0"/>
              </a:rPr>
              <a:t>  (December 9, 1906 – January 1, 1992) </a:t>
            </a:r>
          </a:p>
          <a:p>
            <a:pPr marL="171450" indent="-171450">
              <a:buFont typeface="Arial" panose="020B0604020202020204" pitchFamily="34" charset="0"/>
              <a:buChar char="•"/>
            </a:pPr>
            <a:r>
              <a:rPr lang="en-US" sz="1000" dirty="0">
                <a:solidFill>
                  <a:srgbClr val="202122"/>
                </a:solidFill>
                <a:latin typeface="Arial" panose="020B0604020202020204" pitchFamily="34" charset="0"/>
              </a:rPr>
              <a:t>-A</a:t>
            </a:r>
            <a:r>
              <a:rPr lang="en-US" sz="1000" b="0" i="0" dirty="0">
                <a:solidFill>
                  <a:srgbClr val="202122"/>
                </a:solidFill>
                <a:effectLst/>
                <a:latin typeface="Arial" panose="020B0604020202020204" pitchFamily="34" charset="0"/>
              </a:rPr>
              <a:t>n American </a:t>
            </a:r>
            <a:r>
              <a:rPr lang="en-US" sz="1000" b="0" i="0" u="none" strike="noStrike" dirty="0">
                <a:solidFill>
                  <a:srgbClr val="0645AD"/>
                </a:solidFill>
                <a:effectLst/>
                <a:latin typeface="Arial" panose="020B0604020202020204" pitchFamily="34" charset="0"/>
                <a:hlinkClick r:id="rId3" tooltip="Computer scientist"/>
              </a:rPr>
              <a:t>computer scientist</a:t>
            </a:r>
            <a:r>
              <a:rPr lang="en-US" sz="1000" b="0" i="0" dirty="0">
                <a:solidFill>
                  <a:srgbClr val="202122"/>
                </a:solidFill>
                <a:effectLst/>
                <a:latin typeface="Arial" panose="020B0604020202020204" pitchFamily="34" charset="0"/>
              </a:rPr>
              <a:t>, </a:t>
            </a:r>
            <a:r>
              <a:rPr lang="en-US" sz="1000" b="0" i="0" u="none" strike="noStrike" dirty="0">
                <a:solidFill>
                  <a:srgbClr val="0645AD"/>
                </a:solidFill>
                <a:effectLst/>
                <a:latin typeface="Arial" panose="020B0604020202020204" pitchFamily="34" charset="0"/>
                <a:hlinkClick r:id="rId4" tooltip="Mathematician"/>
              </a:rPr>
              <a:t>mathematician</a:t>
            </a:r>
            <a:r>
              <a:rPr lang="en-US" sz="1000" b="0" i="0" dirty="0">
                <a:solidFill>
                  <a:srgbClr val="202122"/>
                </a:solidFill>
                <a:effectLst/>
                <a:latin typeface="Arial" panose="020B0604020202020204" pitchFamily="34" charset="0"/>
              </a:rPr>
              <a:t>, and </a:t>
            </a:r>
            <a:r>
              <a:rPr lang="en-US" sz="1000" b="0" i="0" u="none" strike="noStrike" dirty="0">
                <a:solidFill>
                  <a:srgbClr val="0645AD"/>
                </a:solidFill>
                <a:effectLst/>
                <a:latin typeface="Arial" panose="020B0604020202020204" pitchFamily="34" charset="0"/>
                <a:hlinkClick r:id="rId5" tooltip="United States Navy"/>
              </a:rPr>
              <a:t>United States Navy</a:t>
            </a:r>
            <a:r>
              <a:rPr lang="en-US" sz="1000" b="0" i="0" dirty="0">
                <a:solidFill>
                  <a:srgbClr val="202122"/>
                </a:solidFill>
                <a:effectLst/>
                <a:latin typeface="Arial" panose="020B0604020202020204" pitchFamily="34" charset="0"/>
              </a:rPr>
              <a:t> </a:t>
            </a:r>
            <a:r>
              <a:rPr lang="en-US" sz="1000" b="0" i="0" u="none" strike="noStrike" dirty="0">
                <a:solidFill>
                  <a:srgbClr val="0645AD"/>
                </a:solidFill>
                <a:effectLst/>
                <a:latin typeface="Arial" panose="020B0604020202020204" pitchFamily="34" charset="0"/>
                <a:hlinkClick r:id="rId6" tooltip="Rear admiral (United States)"/>
              </a:rPr>
              <a:t>rear admiral</a:t>
            </a:r>
            <a:r>
              <a:rPr lang="en-US" sz="1000" b="0" i="0" dirty="0">
                <a:solidFill>
                  <a:srgbClr val="202122"/>
                </a:solidFill>
                <a:effectLst/>
                <a:latin typeface="Arial" panose="020B0604020202020204" pitchFamily="34" charset="0"/>
              </a:rPr>
              <a:t>.</a:t>
            </a:r>
            <a:r>
              <a:rPr lang="en-US" sz="1000" b="0" i="0" u="none" strike="noStrike" baseline="30000" dirty="0">
                <a:solidFill>
                  <a:srgbClr val="0645AD"/>
                </a:solidFill>
                <a:effectLst/>
                <a:latin typeface="Arial" panose="020B0604020202020204" pitchFamily="34" charset="0"/>
                <a:hlinkClick r:id="rId7"/>
              </a:rPr>
              <a:t>[1]</a:t>
            </a:r>
            <a:r>
              <a:rPr lang="en-US" sz="1000" b="0" i="0" dirty="0">
                <a:solidFill>
                  <a:srgbClr val="202122"/>
                </a:solidFill>
                <a:effectLst/>
                <a:latin typeface="Arial" panose="020B0604020202020204" pitchFamily="34" charset="0"/>
              </a:rPr>
              <a:t> </a:t>
            </a:r>
          </a:p>
          <a:p>
            <a:pPr marL="171450" indent="-171450">
              <a:buFont typeface="Arial" panose="020B0604020202020204" pitchFamily="34" charset="0"/>
              <a:buChar char="•"/>
            </a:pPr>
            <a:r>
              <a:rPr lang="en-US" sz="1000" dirty="0">
                <a:solidFill>
                  <a:srgbClr val="202122"/>
                </a:solidFill>
                <a:latin typeface="Arial" panose="020B0604020202020204" pitchFamily="34" charset="0"/>
              </a:rPr>
              <a:t>-</a:t>
            </a:r>
            <a:r>
              <a:rPr lang="en-US" sz="1000" b="0" i="0" dirty="0">
                <a:solidFill>
                  <a:srgbClr val="202122"/>
                </a:solidFill>
                <a:effectLst/>
                <a:latin typeface="Arial" panose="020B0604020202020204" pitchFamily="34" charset="0"/>
              </a:rPr>
              <a:t>One of the first programmers of the </a:t>
            </a:r>
            <a:r>
              <a:rPr lang="en-US" sz="1000" b="0" i="0" u="none" strike="noStrike" dirty="0">
                <a:solidFill>
                  <a:srgbClr val="0645AD"/>
                </a:solidFill>
                <a:effectLst/>
                <a:latin typeface="Arial" panose="020B0604020202020204" pitchFamily="34" charset="0"/>
                <a:hlinkClick r:id="rId8" tooltip="Harvard Mark I"/>
              </a:rPr>
              <a:t>Harvard Mark I</a:t>
            </a:r>
            <a:r>
              <a:rPr lang="en-US" sz="1000" b="0" i="0" dirty="0">
                <a:solidFill>
                  <a:srgbClr val="202122"/>
                </a:solidFill>
                <a:effectLst/>
                <a:latin typeface="Arial" panose="020B0604020202020204" pitchFamily="34" charset="0"/>
              </a:rPr>
              <a:t> - 4 computers, she was a pioneer of computer programming.</a:t>
            </a:r>
          </a:p>
          <a:p>
            <a:pPr marL="171450" indent="-171450">
              <a:buFont typeface="Arial" panose="020B0604020202020204" pitchFamily="34" charset="0"/>
              <a:buChar char="•"/>
            </a:pPr>
            <a:r>
              <a:rPr lang="en-US" sz="1000" dirty="0">
                <a:solidFill>
                  <a:srgbClr val="202122"/>
                </a:solidFill>
                <a:latin typeface="Arial" panose="020B0604020202020204" pitchFamily="34" charset="0"/>
              </a:rPr>
              <a:t>-</a:t>
            </a:r>
            <a:r>
              <a:rPr lang="en-US" sz="1000" b="0" i="0" dirty="0">
                <a:solidFill>
                  <a:srgbClr val="202122"/>
                </a:solidFill>
                <a:effectLst/>
                <a:latin typeface="Arial" panose="020B0604020202020204" pitchFamily="34" charset="0"/>
              </a:rPr>
              <a:t>Hopper was the first to devise the theory of machine-independent programming languages, and the </a:t>
            </a:r>
            <a:r>
              <a:rPr lang="en-US" sz="1000" b="0" i="0" u="none" strike="noStrike" dirty="0">
                <a:solidFill>
                  <a:srgbClr val="0645AD"/>
                </a:solidFill>
                <a:effectLst/>
                <a:latin typeface="Arial" panose="020B0604020202020204" pitchFamily="34" charset="0"/>
                <a:hlinkClick r:id="rId9" tooltip="FLOW-MATIC"/>
              </a:rPr>
              <a:t>FLOW-MATIC</a:t>
            </a:r>
            <a:r>
              <a:rPr lang="en-US" sz="1000" b="0" i="0" dirty="0">
                <a:solidFill>
                  <a:srgbClr val="202122"/>
                </a:solidFill>
                <a:effectLst/>
                <a:latin typeface="Arial" panose="020B0604020202020204" pitchFamily="34" charset="0"/>
              </a:rPr>
              <a:t> programming language she created using this theory was later extended to create </a:t>
            </a:r>
            <a:r>
              <a:rPr lang="en-US" sz="1000" b="0" i="0" u="none" strike="noStrike" dirty="0">
                <a:solidFill>
                  <a:srgbClr val="0645AD"/>
                </a:solidFill>
                <a:effectLst/>
                <a:latin typeface="Arial" panose="020B0604020202020204" pitchFamily="34" charset="0"/>
                <a:hlinkClick r:id="rId10" tooltip="COBOL"/>
              </a:rPr>
              <a:t>COBOL</a:t>
            </a:r>
            <a:r>
              <a:rPr lang="en-US" sz="1000" b="0" i="0" dirty="0">
                <a:solidFill>
                  <a:srgbClr val="202122"/>
                </a:solidFill>
                <a:effectLst/>
                <a:latin typeface="Arial" panose="020B0604020202020204" pitchFamily="34" charset="0"/>
              </a:rPr>
              <a:t>, and other early </a:t>
            </a:r>
            <a:r>
              <a:rPr lang="en-US" sz="1000" b="0" i="0" u="none" strike="noStrike" dirty="0">
                <a:solidFill>
                  <a:srgbClr val="0645AD"/>
                </a:solidFill>
                <a:effectLst/>
                <a:latin typeface="Arial" panose="020B0604020202020204" pitchFamily="34" charset="0"/>
                <a:hlinkClick r:id="rId11" tooltip="High-level programming language"/>
              </a:rPr>
              <a:t>high-level programming language</a:t>
            </a:r>
            <a:r>
              <a:rPr lang="en-US" sz="1000" b="0" i="0" dirty="0">
                <a:solidFill>
                  <a:srgbClr val="202122"/>
                </a:solidFill>
                <a:effectLst/>
                <a:latin typeface="Arial" panose="020B0604020202020204" pitchFamily="34" charset="0"/>
              </a:rPr>
              <a:t> still in use today.</a:t>
            </a:r>
          </a:p>
          <a:p>
            <a:pPr marL="171450" indent="-171450">
              <a:buFont typeface="Arial" panose="020B0604020202020204" pitchFamily="34" charset="0"/>
              <a:buChar char="•"/>
            </a:pPr>
            <a:r>
              <a:rPr lang="en-US" sz="1000" dirty="0">
                <a:solidFill>
                  <a:srgbClr val="202122"/>
                </a:solidFill>
                <a:latin typeface="Arial" panose="020B0604020202020204" pitchFamily="34" charset="0"/>
              </a:rPr>
              <a:t>Many awards</a:t>
            </a:r>
          </a:p>
          <a:p>
            <a:pPr marL="171450" indent="-171450">
              <a:buFont typeface="Arial" panose="020B0604020202020204" pitchFamily="34" charset="0"/>
              <a:buChar char="•"/>
            </a:pPr>
            <a:r>
              <a:rPr lang="en-US" sz="1000" dirty="0">
                <a:solidFill>
                  <a:srgbClr val="202122"/>
                </a:solidFill>
                <a:latin typeface="Arial" panose="020B0604020202020204" pitchFamily="34" charset="0"/>
              </a:rPr>
              <a:t>Navy commissioned the USS Grace Hopper, an </a:t>
            </a:r>
            <a:r>
              <a:rPr lang="en-US" sz="1000" dirty="0" err="1">
                <a:solidFill>
                  <a:srgbClr val="202122"/>
                </a:solidFill>
                <a:latin typeface="Arial" panose="020B0604020202020204" pitchFamily="34" charset="0"/>
              </a:rPr>
              <a:t>Arleigh</a:t>
            </a:r>
            <a:r>
              <a:rPr lang="en-US" sz="1000" dirty="0">
                <a:solidFill>
                  <a:srgbClr val="202122"/>
                </a:solidFill>
                <a:latin typeface="Arial" panose="020B0604020202020204" pitchFamily="34" charset="0"/>
              </a:rPr>
              <a:t> Burke class guided missile destroyer in 1997.</a:t>
            </a:r>
            <a:endParaRPr lang="en-US" sz="1000" dirty="0"/>
          </a:p>
        </p:txBody>
      </p:sp>
      <p:sp>
        <p:nvSpPr>
          <p:cNvPr id="4" name="Slide Number Placeholder 3"/>
          <p:cNvSpPr>
            <a:spLocks noGrp="1"/>
          </p:cNvSpPr>
          <p:nvPr>
            <p:ph type="sldNum" sz="quarter" idx="5"/>
          </p:nvPr>
        </p:nvSpPr>
        <p:spPr/>
        <p:txBody>
          <a:bodyPr/>
          <a:lstStyle/>
          <a:p>
            <a:fld id="{C275CD8D-B1D9-4658-A4F0-38CA8D83ED5D}" type="slidenum">
              <a:rPr lang="en-US" smtClean="0"/>
              <a:t>9</a:t>
            </a:fld>
            <a:endParaRPr lang="en-US" dirty="0"/>
          </a:p>
        </p:txBody>
      </p:sp>
    </p:spTree>
    <p:extLst>
      <p:ext uri="{BB962C8B-B14F-4D97-AF65-F5344CB8AC3E}">
        <p14:creationId xmlns:p14="http://schemas.microsoft.com/office/powerpoint/2010/main" val="3437673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4/20/2023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4/20/2023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4/20/2023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4/20/2023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4/20/2023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4/20/2023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4/20/2023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5">
            <a:alphaModFix amt="30000"/>
          </a:blip>
          <a:srcRect t="6504" b="9202"/>
          <a:stretch/>
        </p:blipFill>
        <p:spPr>
          <a:xfrm>
            <a:off x="213550" y="-30423"/>
            <a:ext cx="12188389" cy="6857990"/>
          </a:xfrm>
          <a:prstGeom prst="rect">
            <a:avLst/>
          </a:prstGeom>
          <a:effectLst/>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a:solidFill>
            <a:schemeClr val="tx2"/>
          </a:solidFill>
        </p:spPr>
        <p:txBody>
          <a:bodyPr>
            <a:normAutofit fontScale="90000"/>
          </a:bodyPr>
          <a:lstStyle/>
          <a:p>
            <a:pPr algn="ctr"/>
            <a:r>
              <a:rPr lang="en-US" dirty="0">
                <a:solidFill>
                  <a:schemeClr val="bg1"/>
                </a:solidFill>
              </a:rPr>
              <a:t>A Brief History of computer Technology</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a:solidFill>
            <a:schemeClr val="tx2"/>
          </a:solidFill>
        </p:spPr>
        <p:txBody>
          <a:bodyPr>
            <a:normAutofit/>
          </a:bodyPr>
          <a:lstStyle/>
          <a:p>
            <a:pPr algn="ctr"/>
            <a:endParaRPr lang="en-US" b="1" dirty="0">
              <a:solidFill>
                <a:schemeClr val="bg1"/>
              </a:solidFill>
            </a:endParaRPr>
          </a:p>
          <a:p>
            <a:pPr algn="ctr"/>
            <a:r>
              <a:rPr lang="en-US" b="1" dirty="0">
                <a:solidFill>
                  <a:schemeClr val="bg1"/>
                </a:solidFill>
              </a:rPr>
              <a:t>(My VIEW)</a:t>
            </a:r>
          </a:p>
        </p:txBody>
      </p:sp>
    </p:spTree>
    <p:extLst>
      <p:ext uri="{BB962C8B-B14F-4D97-AF65-F5344CB8AC3E}">
        <p14:creationId xmlns:p14="http://schemas.microsoft.com/office/powerpoint/2010/main" val="1337192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C28A-B195-909F-B6C3-28BB96243E53}"/>
              </a:ext>
            </a:extLst>
          </p:cNvPr>
          <p:cNvSpPr>
            <a:spLocks noGrp="1"/>
          </p:cNvSpPr>
          <p:nvPr>
            <p:ph type="title"/>
          </p:nvPr>
        </p:nvSpPr>
        <p:spPr>
          <a:xfrm>
            <a:off x="1143001" y="618518"/>
            <a:ext cx="9905998" cy="1478570"/>
          </a:xfrm>
        </p:spPr>
        <p:txBody>
          <a:bodyPr/>
          <a:lstStyle/>
          <a:p>
            <a:pPr algn="ctr"/>
            <a:r>
              <a:rPr lang="en-US" dirty="0"/>
              <a:t>Computing during the 1950’s to the early 1960’s AND BEYOND</a:t>
            </a:r>
          </a:p>
        </p:txBody>
      </p:sp>
      <p:pic>
        <p:nvPicPr>
          <p:cNvPr id="4" name="Picture 3" descr="A picture containing text, indoor, computer, electronics&#10;&#10;Description automatically generated">
            <a:extLst>
              <a:ext uri="{FF2B5EF4-FFF2-40B4-BE49-F238E27FC236}">
                <a16:creationId xmlns:a16="http://schemas.microsoft.com/office/drawing/2014/main" id="{70627792-20FE-ACFE-995A-522123E4829B}"/>
              </a:ext>
            </a:extLst>
          </p:cNvPr>
          <p:cNvPicPr>
            <a:picLocks noChangeAspect="1"/>
          </p:cNvPicPr>
          <p:nvPr/>
        </p:nvPicPr>
        <p:blipFill>
          <a:blip r:embed="rId3"/>
          <a:stretch>
            <a:fillRect/>
          </a:stretch>
        </p:blipFill>
        <p:spPr>
          <a:xfrm>
            <a:off x="829947" y="2717360"/>
            <a:ext cx="3692685" cy="3137626"/>
          </a:xfrm>
          <a:prstGeom prst="rect">
            <a:avLst/>
          </a:prstGeom>
        </p:spPr>
      </p:pic>
      <p:sp>
        <p:nvSpPr>
          <p:cNvPr id="5" name="TextBox 4">
            <a:extLst>
              <a:ext uri="{FF2B5EF4-FFF2-40B4-BE49-F238E27FC236}">
                <a16:creationId xmlns:a16="http://schemas.microsoft.com/office/drawing/2014/main" id="{554F6A38-E92B-099E-1452-6AC9ADDA4874}"/>
              </a:ext>
            </a:extLst>
          </p:cNvPr>
          <p:cNvSpPr txBox="1"/>
          <p:nvPr/>
        </p:nvSpPr>
        <p:spPr>
          <a:xfrm>
            <a:off x="4806730" y="1903628"/>
            <a:ext cx="1403927" cy="369332"/>
          </a:xfrm>
          <a:prstGeom prst="rect">
            <a:avLst/>
          </a:prstGeom>
          <a:noFill/>
        </p:spPr>
        <p:txBody>
          <a:bodyPr wrap="square" rtlCol="0">
            <a:spAutoFit/>
          </a:bodyPr>
          <a:lstStyle/>
          <a:p>
            <a:pPr algn="ctr"/>
            <a:r>
              <a:rPr lang="en-US" dirty="0"/>
              <a:t>IBM</a:t>
            </a:r>
          </a:p>
        </p:txBody>
      </p:sp>
      <p:sp>
        <p:nvSpPr>
          <p:cNvPr id="6" name="TextBox 5">
            <a:extLst>
              <a:ext uri="{FF2B5EF4-FFF2-40B4-BE49-F238E27FC236}">
                <a16:creationId xmlns:a16="http://schemas.microsoft.com/office/drawing/2014/main" id="{0A990053-EFB6-FC4A-CAE1-5F56F80F3771}"/>
              </a:ext>
            </a:extLst>
          </p:cNvPr>
          <p:cNvSpPr txBox="1"/>
          <p:nvPr/>
        </p:nvSpPr>
        <p:spPr>
          <a:xfrm>
            <a:off x="5702389" y="2168340"/>
            <a:ext cx="1532856" cy="369332"/>
          </a:xfrm>
          <a:prstGeom prst="rect">
            <a:avLst/>
          </a:prstGeom>
          <a:noFill/>
        </p:spPr>
        <p:txBody>
          <a:bodyPr wrap="square" rtlCol="0">
            <a:spAutoFit/>
          </a:bodyPr>
          <a:lstStyle/>
          <a:p>
            <a:pPr algn="ctr"/>
            <a:r>
              <a:rPr lang="en-US" dirty="0"/>
              <a:t>RAYTEON</a:t>
            </a:r>
          </a:p>
        </p:txBody>
      </p:sp>
      <p:sp>
        <p:nvSpPr>
          <p:cNvPr id="7" name="TextBox 6">
            <a:extLst>
              <a:ext uri="{FF2B5EF4-FFF2-40B4-BE49-F238E27FC236}">
                <a16:creationId xmlns:a16="http://schemas.microsoft.com/office/drawing/2014/main" id="{F21CFCA0-43F4-F459-6984-3A20CDE4A3BA}"/>
              </a:ext>
            </a:extLst>
          </p:cNvPr>
          <p:cNvSpPr txBox="1"/>
          <p:nvPr/>
        </p:nvSpPr>
        <p:spPr>
          <a:xfrm>
            <a:off x="9688924" y="1932541"/>
            <a:ext cx="593432" cy="369332"/>
          </a:xfrm>
          <a:prstGeom prst="rect">
            <a:avLst/>
          </a:prstGeom>
          <a:noFill/>
        </p:spPr>
        <p:txBody>
          <a:bodyPr wrap="none" rtlCol="0">
            <a:spAutoFit/>
          </a:bodyPr>
          <a:lstStyle/>
          <a:p>
            <a:r>
              <a:rPr lang="en-US" dirty="0"/>
              <a:t>NCR</a:t>
            </a:r>
          </a:p>
        </p:txBody>
      </p:sp>
      <p:sp>
        <p:nvSpPr>
          <p:cNvPr id="8" name="TextBox 7">
            <a:extLst>
              <a:ext uri="{FF2B5EF4-FFF2-40B4-BE49-F238E27FC236}">
                <a16:creationId xmlns:a16="http://schemas.microsoft.com/office/drawing/2014/main" id="{3A103005-997C-79A9-6699-CD50F0F6B849}"/>
              </a:ext>
            </a:extLst>
          </p:cNvPr>
          <p:cNvSpPr txBox="1"/>
          <p:nvPr/>
        </p:nvSpPr>
        <p:spPr>
          <a:xfrm>
            <a:off x="8764184" y="2378438"/>
            <a:ext cx="3036344" cy="369332"/>
          </a:xfrm>
          <a:prstGeom prst="rect">
            <a:avLst/>
          </a:prstGeom>
          <a:noFill/>
        </p:spPr>
        <p:txBody>
          <a:bodyPr wrap="none" rtlCol="0">
            <a:spAutoFit/>
          </a:bodyPr>
          <a:lstStyle/>
          <a:p>
            <a:r>
              <a:rPr lang="en-US" dirty="0"/>
              <a:t>HARVARD, MIT, IOWA STATE…</a:t>
            </a:r>
          </a:p>
        </p:txBody>
      </p:sp>
      <p:sp>
        <p:nvSpPr>
          <p:cNvPr id="9" name="TextBox 8">
            <a:extLst>
              <a:ext uri="{FF2B5EF4-FFF2-40B4-BE49-F238E27FC236}">
                <a16:creationId xmlns:a16="http://schemas.microsoft.com/office/drawing/2014/main" id="{C684D1B1-E28B-D235-0922-90857F6DFA6E}"/>
              </a:ext>
            </a:extLst>
          </p:cNvPr>
          <p:cNvSpPr txBox="1"/>
          <p:nvPr/>
        </p:nvSpPr>
        <p:spPr>
          <a:xfrm>
            <a:off x="7519694" y="1855124"/>
            <a:ext cx="1099981" cy="369332"/>
          </a:xfrm>
          <a:prstGeom prst="rect">
            <a:avLst/>
          </a:prstGeom>
          <a:noFill/>
        </p:spPr>
        <p:txBody>
          <a:bodyPr wrap="none" rtlCol="0">
            <a:spAutoFit/>
          </a:bodyPr>
          <a:lstStyle/>
          <a:p>
            <a:r>
              <a:rPr lang="en-US" dirty="0"/>
              <a:t>BELL LABS</a:t>
            </a:r>
          </a:p>
        </p:txBody>
      </p:sp>
      <p:sp>
        <p:nvSpPr>
          <p:cNvPr id="10" name="TextBox 9">
            <a:extLst>
              <a:ext uri="{FF2B5EF4-FFF2-40B4-BE49-F238E27FC236}">
                <a16:creationId xmlns:a16="http://schemas.microsoft.com/office/drawing/2014/main" id="{3934CF35-0CB5-BE73-25A0-109C6E5F2E61}"/>
              </a:ext>
            </a:extLst>
          </p:cNvPr>
          <p:cNvSpPr txBox="1"/>
          <p:nvPr/>
        </p:nvSpPr>
        <p:spPr>
          <a:xfrm>
            <a:off x="6491590" y="3814166"/>
            <a:ext cx="1848135" cy="369332"/>
          </a:xfrm>
          <a:prstGeom prst="rect">
            <a:avLst/>
          </a:prstGeom>
          <a:noFill/>
        </p:spPr>
        <p:txBody>
          <a:bodyPr wrap="none" rtlCol="0">
            <a:spAutoFit/>
          </a:bodyPr>
          <a:lstStyle/>
          <a:p>
            <a:r>
              <a:rPr lang="en-US" dirty="0"/>
              <a:t>HEWLIT PACKARD</a:t>
            </a:r>
          </a:p>
        </p:txBody>
      </p:sp>
      <p:sp>
        <p:nvSpPr>
          <p:cNvPr id="11" name="TextBox 10">
            <a:extLst>
              <a:ext uri="{FF2B5EF4-FFF2-40B4-BE49-F238E27FC236}">
                <a16:creationId xmlns:a16="http://schemas.microsoft.com/office/drawing/2014/main" id="{C6B8C1C8-2097-B8FE-C2F3-E23DFD312085}"/>
              </a:ext>
            </a:extLst>
          </p:cNvPr>
          <p:cNvSpPr txBox="1"/>
          <p:nvPr/>
        </p:nvSpPr>
        <p:spPr>
          <a:xfrm>
            <a:off x="10108990" y="2928916"/>
            <a:ext cx="1459054" cy="369332"/>
          </a:xfrm>
          <a:prstGeom prst="rect">
            <a:avLst/>
          </a:prstGeom>
          <a:noFill/>
        </p:spPr>
        <p:txBody>
          <a:bodyPr wrap="none" rtlCol="0">
            <a:spAutoFit/>
          </a:bodyPr>
          <a:lstStyle/>
          <a:p>
            <a:r>
              <a:rPr lang="en-US" dirty="0"/>
              <a:t>BORROUGHS</a:t>
            </a:r>
          </a:p>
        </p:txBody>
      </p:sp>
      <p:sp>
        <p:nvSpPr>
          <p:cNvPr id="12" name="TextBox 11">
            <a:extLst>
              <a:ext uri="{FF2B5EF4-FFF2-40B4-BE49-F238E27FC236}">
                <a16:creationId xmlns:a16="http://schemas.microsoft.com/office/drawing/2014/main" id="{20EBB167-1FB8-3BDF-7D57-D8348C251F85}"/>
              </a:ext>
            </a:extLst>
          </p:cNvPr>
          <p:cNvSpPr txBox="1"/>
          <p:nvPr/>
        </p:nvSpPr>
        <p:spPr>
          <a:xfrm>
            <a:off x="6881473" y="2389817"/>
            <a:ext cx="1859996" cy="369332"/>
          </a:xfrm>
          <a:prstGeom prst="rect">
            <a:avLst/>
          </a:prstGeom>
          <a:noFill/>
        </p:spPr>
        <p:txBody>
          <a:bodyPr wrap="none" rtlCol="0">
            <a:spAutoFit/>
          </a:bodyPr>
          <a:lstStyle/>
          <a:p>
            <a:r>
              <a:rPr lang="en-US" dirty="0"/>
              <a:t>ARMED SERVICES </a:t>
            </a:r>
          </a:p>
        </p:txBody>
      </p:sp>
      <p:sp>
        <p:nvSpPr>
          <p:cNvPr id="13" name="TextBox 12">
            <a:extLst>
              <a:ext uri="{FF2B5EF4-FFF2-40B4-BE49-F238E27FC236}">
                <a16:creationId xmlns:a16="http://schemas.microsoft.com/office/drawing/2014/main" id="{B2CB7375-E9EB-E110-2D29-6B07AB5C3ECE}"/>
              </a:ext>
            </a:extLst>
          </p:cNvPr>
          <p:cNvSpPr txBox="1"/>
          <p:nvPr/>
        </p:nvSpPr>
        <p:spPr>
          <a:xfrm>
            <a:off x="6285434" y="2707022"/>
            <a:ext cx="3669723" cy="923330"/>
          </a:xfrm>
          <a:prstGeom prst="rect">
            <a:avLst/>
          </a:prstGeom>
          <a:noFill/>
        </p:spPr>
        <p:txBody>
          <a:bodyPr wrap="none" rtlCol="0">
            <a:spAutoFit/>
          </a:bodyPr>
          <a:lstStyle/>
          <a:p>
            <a:pPr algn="ctr"/>
            <a:r>
              <a:rPr lang="en-US" dirty="0"/>
              <a:t>VARIOUS BUSINESS AND UNIVERSITY</a:t>
            </a:r>
          </a:p>
          <a:p>
            <a:pPr algn="ctr"/>
            <a:r>
              <a:rPr lang="en-US" dirty="0"/>
              <a:t>RESEARCH CENTERS IN </a:t>
            </a:r>
          </a:p>
          <a:p>
            <a:pPr algn="ctr"/>
            <a:r>
              <a:rPr lang="en-US" dirty="0"/>
              <a:t>THE US AND OTHER COUNTRIES</a:t>
            </a:r>
          </a:p>
        </p:txBody>
      </p:sp>
      <p:sp>
        <p:nvSpPr>
          <p:cNvPr id="14" name="TextBox 13">
            <a:extLst>
              <a:ext uri="{FF2B5EF4-FFF2-40B4-BE49-F238E27FC236}">
                <a16:creationId xmlns:a16="http://schemas.microsoft.com/office/drawing/2014/main" id="{D7EFCA91-2E95-CE60-60A4-882632799EF2}"/>
              </a:ext>
            </a:extLst>
          </p:cNvPr>
          <p:cNvSpPr txBox="1"/>
          <p:nvPr/>
        </p:nvSpPr>
        <p:spPr>
          <a:xfrm>
            <a:off x="7191878" y="3567714"/>
            <a:ext cx="1512674" cy="369332"/>
          </a:xfrm>
          <a:prstGeom prst="rect">
            <a:avLst/>
          </a:prstGeom>
          <a:noFill/>
        </p:spPr>
        <p:txBody>
          <a:bodyPr wrap="square" rtlCol="0">
            <a:spAutoFit/>
          </a:bodyPr>
          <a:lstStyle/>
          <a:p>
            <a:pPr algn="ctr"/>
            <a:r>
              <a:rPr lang="en-US" dirty="0"/>
              <a:t>NASA</a:t>
            </a:r>
          </a:p>
        </p:txBody>
      </p:sp>
      <p:sp>
        <p:nvSpPr>
          <p:cNvPr id="15" name="TextBox 14">
            <a:extLst>
              <a:ext uri="{FF2B5EF4-FFF2-40B4-BE49-F238E27FC236}">
                <a16:creationId xmlns:a16="http://schemas.microsoft.com/office/drawing/2014/main" id="{105A6C12-10EC-F5F6-846C-6705F28C5E58}"/>
              </a:ext>
            </a:extLst>
          </p:cNvPr>
          <p:cNvSpPr txBox="1"/>
          <p:nvPr/>
        </p:nvSpPr>
        <p:spPr>
          <a:xfrm>
            <a:off x="5264980" y="2928916"/>
            <a:ext cx="593432" cy="369332"/>
          </a:xfrm>
          <a:prstGeom prst="rect">
            <a:avLst/>
          </a:prstGeom>
          <a:noFill/>
        </p:spPr>
        <p:txBody>
          <a:bodyPr wrap="none" rtlCol="0">
            <a:spAutoFit/>
          </a:bodyPr>
          <a:lstStyle/>
          <a:p>
            <a:r>
              <a:rPr lang="en-US" dirty="0"/>
              <a:t>NSA</a:t>
            </a:r>
          </a:p>
        </p:txBody>
      </p:sp>
      <p:sp>
        <p:nvSpPr>
          <p:cNvPr id="16" name="TextBox 15">
            <a:extLst>
              <a:ext uri="{FF2B5EF4-FFF2-40B4-BE49-F238E27FC236}">
                <a16:creationId xmlns:a16="http://schemas.microsoft.com/office/drawing/2014/main" id="{64ED8C50-C59B-F20B-C87A-6BB08B21FD9E}"/>
              </a:ext>
            </a:extLst>
          </p:cNvPr>
          <p:cNvSpPr txBox="1"/>
          <p:nvPr/>
        </p:nvSpPr>
        <p:spPr>
          <a:xfrm>
            <a:off x="6296089" y="5287517"/>
            <a:ext cx="1223605" cy="369332"/>
          </a:xfrm>
          <a:prstGeom prst="rect">
            <a:avLst/>
          </a:prstGeom>
          <a:noFill/>
        </p:spPr>
        <p:txBody>
          <a:bodyPr wrap="none" rtlCol="0">
            <a:spAutoFit/>
          </a:bodyPr>
          <a:lstStyle/>
          <a:p>
            <a:r>
              <a:rPr lang="en-US" dirty="0"/>
              <a:t>HOSPITALS</a:t>
            </a:r>
          </a:p>
        </p:txBody>
      </p:sp>
      <p:sp>
        <p:nvSpPr>
          <p:cNvPr id="17" name="TextBox 16">
            <a:extLst>
              <a:ext uri="{FF2B5EF4-FFF2-40B4-BE49-F238E27FC236}">
                <a16:creationId xmlns:a16="http://schemas.microsoft.com/office/drawing/2014/main" id="{9FC45A8F-BE8C-5FC6-4216-85D2029968DC}"/>
              </a:ext>
            </a:extLst>
          </p:cNvPr>
          <p:cNvSpPr txBox="1"/>
          <p:nvPr/>
        </p:nvSpPr>
        <p:spPr>
          <a:xfrm>
            <a:off x="8120296" y="5284835"/>
            <a:ext cx="830868" cy="369332"/>
          </a:xfrm>
          <a:prstGeom prst="rect">
            <a:avLst/>
          </a:prstGeom>
          <a:noFill/>
        </p:spPr>
        <p:txBody>
          <a:bodyPr wrap="none" rtlCol="0">
            <a:spAutoFit/>
          </a:bodyPr>
          <a:lstStyle/>
          <a:p>
            <a:r>
              <a:rPr lang="en-US" dirty="0"/>
              <a:t>BANKS</a:t>
            </a:r>
          </a:p>
        </p:txBody>
      </p:sp>
      <p:sp>
        <p:nvSpPr>
          <p:cNvPr id="18" name="TextBox 17">
            <a:extLst>
              <a:ext uri="{FF2B5EF4-FFF2-40B4-BE49-F238E27FC236}">
                <a16:creationId xmlns:a16="http://schemas.microsoft.com/office/drawing/2014/main" id="{CCD211B7-A1AF-C397-49E2-2D4838912B66}"/>
              </a:ext>
            </a:extLst>
          </p:cNvPr>
          <p:cNvSpPr txBox="1"/>
          <p:nvPr/>
        </p:nvSpPr>
        <p:spPr>
          <a:xfrm>
            <a:off x="6544637" y="5786706"/>
            <a:ext cx="1138453" cy="369332"/>
          </a:xfrm>
          <a:prstGeom prst="rect">
            <a:avLst/>
          </a:prstGeom>
          <a:noFill/>
        </p:spPr>
        <p:txBody>
          <a:bodyPr wrap="none" rtlCol="0">
            <a:spAutoFit/>
          </a:bodyPr>
          <a:lstStyle/>
          <a:p>
            <a:r>
              <a:rPr lang="en-US" dirty="0"/>
              <a:t>SCHOOLS</a:t>
            </a:r>
          </a:p>
        </p:txBody>
      </p:sp>
      <p:sp>
        <p:nvSpPr>
          <p:cNvPr id="19" name="TextBox 18">
            <a:extLst>
              <a:ext uri="{FF2B5EF4-FFF2-40B4-BE49-F238E27FC236}">
                <a16:creationId xmlns:a16="http://schemas.microsoft.com/office/drawing/2014/main" id="{1C338C9E-3780-7B8C-C941-D3DD9DCB72F9}"/>
              </a:ext>
            </a:extLst>
          </p:cNvPr>
          <p:cNvSpPr txBox="1"/>
          <p:nvPr/>
        </p:nvSpPr>
        <p:spPr>
          <a:xfrm>
            <a:off x="8257935" y="5971372"/>
            <a:ext cx="776366" cy="369332"/>
          </a:xfrm>
          <a:prstGeom prst="rect">
            <a:avLst/>
          </a:prstGeom>
          <a:noFill/>
        </p:spPr>
        <p:txBody>
          <a:bodyPr wrap="none" rtlCol="0">
            <a:spAutoFit/>
          </a:bodyPr>
          <a:lstStyle/>
          <a:p>
            <a:r>
              <a:rPr lang="en-US" dirty="0"/>
              <a:t>RETAIL</a:t>
            </a:r>
          </a:p>
        </p:txBody>
      </p:sp>
      <p:sp>
        <p:nvSpPr>
          <p:cNvPr id="20" name="TextBox 19">
            <a:extLst>
              <a:ext uri="{FF2B5EF4-FFF2-40B4-BE49-F238E27FC236}">
                <a16:creationId xmlns:a16="http://schemas.microsoft.com/office/drawing/2014/main" id="{7D35388D-F9F7-F7ED-AABA-33745CFA7BF6}"/>
              </a:ext>
            </a:extLst>
          </p:cNvPr>
          <p:cNvSpPr txBox="1"/>
          <p:nvPr/>
        </p:nvSpPr>
        <p:spPr>
          <a:xfrm>
            <a:off x="9159884" y="5613868"/>
            <a:ext cx="1898212" cy="369332"/>
          </a:xfrm>
          <a:prstGeom prst="rect">
            <a:avLst/>
          </a:prstGeom>
          <a:noFill/>
        </p:spPr>
        <p:txBody>
          <a:bodyPr wrap="none" rtlCol="0">
            <a:spAutoFit/>
          </a:bodyPr>
          <a:lstStyle/>
          <a:p>
            <a:r>
              <a:rPr lang="en-US" dirty="0"/>
              <a:t>MANUFACTURING</a:t>
            </a:r>
          </a:p>
        </p:txBody>
      </p:sp>
      <p:sp>
        <p:nvSpPr>
          <p:cNvPr id="21" name="TextBox 20">
            <a:extLst>
              <a:ext uri="{FF2B5EF4-FFF2-40B4-BE49-F238E27FC236}">
                <a16:creationId xmlns:a16="http://schemas.microsoft.com/office/drawing/2014/main" id="{5C30F463-93DA-F1C9-294A-2C76838B1C72}"/>
              </a:ext>
            </a:extLst>
          </p:cNvPr>
          <p:cNvSpPr txBox="1"/>
          <p:nvPr/>
        </p:nvSpPr>
        <p:spPr>
          <a:xfrm>
            <a:off x="10024471" y="3467948"/>
            <a:ext cx="1391728" cy="369332"/>
          </a:xfrm>
          <a:prstGeom prst="rect">
            <a:avLst/>
          </a:prstGeom>
          <a:noFill/>
        </p:spPr>
        <p:txBody>
          <a:bodyPr wrap="none" rtlCol="0">
            <a:spAutoFit/>
          </a:bodyPr>
          <a:lstStyle/>
          <a:p>
            <a:r>
              <a:rPr lang="en-US" dirty="0"/>
              <a:t>HONEYWELL</a:t>
            </a:r>
          </a:p>
        </p:txBody>
      </p:sp>
      <p:sp>
        <p:nvSpPr>
          <p:cNvPr id="22" name="TextBox 21">
            <a:extLst>
              <a:ext uri="{FF2B5EF4-FFF2-40B4-BE49-F238E27FC236}">
                <a16:creationId xmlns:a16="http://schemas.microsoft.com/office/drawing/2014/main" id="{FC8482D9-0CB1-7D65-1EAA-3D572346B3C2}"/>
              </a:ext>
            </a:extLst>
          </p:cNvPr>
          <p:cNvSpPr txBox="1"/>
          <p:nvPr/>
        </p:nvSpPr>
        <p:spPr>
          <a:xfrm>
            <a:off x="5059993" y="3528876"/>
            <a:ext cx="1664302" cy="923330"/>
          </a:xfrm>
          <a:prstGeom prst="rect">
            <a:avLst/>
          </a:prstGeom>
          <a:noFill/>
        </p:spPr>
        <p:txBody>
          <a:bodyPr wrap="none" rtlCol="0">
            <a:spAutoFit/>
          </a:bodyPr>
          <a:lstStyle/>
          <a:p>
            <a:pPr algn="ctr"/>
            <a:r>
              <a:rPr lang="en-US" dirty="0"/>
              <a:t>SPERRY UNIVAC</a:t>
            </a:r>
          </a:p>
          <a:p>
            <a:pPr algn="ctr"/>
            <a:endParaRPr lang="en-US" dirty="0"/>
          </a:p>
          <a:p>
            <a:pPr algn="ctr"/>
            <a:r>
              <a:rPr lang="en-US" dirty="0"/>
              <a:t>COMPACT</a:t>
            </a:r>
          </a:p>
        </p:txBody>
      </p:sp>
      <p:sp>
        <p:nvSpPr>
          <p:cNvPr id="23" name="TextBox 22">
            <a:extLst>
              <a:ext uri="{FF2B5EF4-FFF2-40B4-BE49-F238E27FC236}">
                <a16:creationId xmlns:a16="http://schemas.microsoft.com/office/drawing/2014/main" id="{B903E462-7B3D-0F90-B276-416F7BC6F4AA}"/>
              </a:ext>
            </a:extLst>
          </p:cNvPr>
          <p:cNvSpPr txBox="1"/>
          <p:nvPr/>
        </p:nvSpPr>
        <p:spPr>
          <a:xfrm>
            <a:off x="9535031" y="3970531"/>
            <a:ext cx="978881" cy="369332"/>
          </a:xfrm>
          <a:prstGeom prst="rect">
            <a:avLst/>
          </a:prstGeom>
          <a:noFill/>
        </p:spPr>
        <p:txBody>
          <a:bodyPr wrap="square" rtlCol="0">
            <a:spAutoFit/>
          </a:bodyPr>
          <a:lstStyle/>
          <a:p>
            <a:pPr algn="ctr"/>
            <a:r>
              <a:rPr lang="en-US" dirty="0"/>
              <a:t>CDC</a:t>
            </a:r>
          </a:p>
        </p:txBody>
      </p:sp>
      <p:sp>
        <p:nvSpPr>
          <p:cNvPr id="25" name="TextBox 24">
            <a:extLst>
              <a:ext uri="{FF2B5EF4-FFF2-40B4-BE49-F238E27FC236}">
                <a16:creationId xmlns:a16="http://schemas.microsoft.com/office/drawing/2014/main" id="{A324972F-9031-986A-DC65-1F3F86293F80}"/>
              </a:ext>
            </a:extLst>
          </p:cNvPr>
          <p:cNvSpPr txBox="1"/>
          <p:nvPr/>
        </p:nvSpPr>
        <p:spPr>
          <a:xfrm>
            <a:off x="5144030" y="4498168"/>
            <a:ext cx="1155875" cy="369332"/>
          </a:xfrm>
          <a:prstGeom prst="rect">
            <a:avLst/>
          </a:prstGeom>
          <a:noFill/>
        </p:spPr>
        <p:txBody>
          <a:bodyPr wrap="square" rtlCol="0">
            <a:spAutoFit/>
          </a:bodyPr>
          <a:lstStyle/>
          <a:p>
            <a:pPr algn="ctr"/>
            <a:r>
              <a:rPr lang="en-US" dirty="0"/>
              <a:t>XEROX</a:t>
            </a:r>
          </a:p>
        </p:txBody>
      </p:sp>
      <p:sp>
        <p:nvSpPr>
          <p:cNvPr id="26" name="TextBox 25">
            <a:extLst>
              <a:ext uri="{FF2B5EF4-FFF2-40B4-BE49-F238E27FC236}">
                <a16:creationId xmlns:a16="http://schemas.microsoft.com/office/drawing/2014/main" id="{E6904F83-AFBD-164D-20CA-A775F7069FDA}"/>
              </a:ext>
            </a:extLst>
          </p:cNvPr>
          <p:cNvSpPr txBox="1"/>
          <p:nvPr/>
        </p:nvSpPr>
        <p:spPr>
          <a:xfrm>
            <a:off x="6908350" y="4475525"/>
            <a:ext cx="853347" cy="369332"/>
          </a:xfrm>
          <a:prstGeom prst="rect">
            <a:avLst/>
          </a:prstGeom>
          <a:noFill/>
        </p:spPr>
        <p:txBody>
          <a:bodyPr wrap="square" rtlCol="0">
            <a:spAutoFit/>
          </a:bodyPr>
          <a:lstStyle/>
          <a:p>
            <a:pPr algn="ctr"/>
            <a:r>
              <a:rPr lang="en-US" dirty="0"/>
              <a:t>APPLE</a:t>
            </a:r>
          </a:p>
        </p:txBody>
      </p:sp>
      <p:sp>
        <p:nvSpPr>
          <p:cNvPr id="27" name="TextBox 26">
            <a:extLst>
              <a:ext uri="{FF2B5EF4-FFF2-40B4-BE49-F238E27FC236}">
                <a16:creationId xmlns:a16="http://schemas.microsoft.com/office/drawing/2014/main" id="{0126C2A1-E7E1-087F-3F08-130E0E1A9DDB}"/>
              </a:ext>
            </a:extLst>
          </p:cNvPr>
          <p:cNvSpPr txBox="1"/>
          <p:nvPr/>
        </p:nvSpPr>
        <p:spPr>
          <a:xfrm>
            <a:off x="8531672" y="4212577"/>
            <a:ext cx="679994" cy="369332"/>
          </a:xfrm>
          <a:prstGeom prst="rect">
            <a:avLst/>
          </a:prstGeom>
          <a:noFill/>
        </p:spPr>
        <p:txBody>
          <a:bodyPr wrap="none" rtlCol="0">
            <a:spAutoFit/>
          </a:bodyPr>
          <a:lstStyle/>
          <a:p>
            <a:r>
              <a:rPr lang="en-US" dirty="0"/>
              <a:t>INTEL</a:t>
            </a:r>
          </a:p>
        </p:txBody>
      </p:sp>
      <p:sp>
        <p:nvSpPr>
          <p:cNvPr id="28" name="TextBox 27">
            <a:extLst>
              <a:ext uri="{FF2B5EF4-FFF2-40B4-BE49-F238E27FC236}">
                <a16:creationId xmlns:a16="http://schemas.microsoft.com/office/drawing/2014/main" id="{3EA44D5C-23E4-516F-DD74-EC6AF768F202}"/>
              </a:ext>
            </a:extLst>
          </p:cNvPr>
          <p:cNvSpPr txBox="1"/>
          <p:nvPr/>
        </p:nvSpPr>
        <p:spPr>
          <a:xfrm>
            <a:off x="10497280" y="3752380"/>
            <a:ext cx="679994" cy="369332"/>
          </a:xfrm>
          <a:prstGeom prst="rect">
            <a:avLst/>
          </a:prstGeom>
          <a:noFill/>
        </p:spPr>
        <p:txBody>
          <a:bodyPr wrap="square" rtlCol="0">
            <a:spAutoFit/>
          </a:bodyPr>
          <a:lstStyle/>
          <a:p>
            <a:pPr algn="ctr"/>
            <a:r>
              <a:rPr lang="en-US" dirty="0"/>
              <a:t>RCA</a:t>
            </a:r>
          </a:p>
        </p:txBody>
      </p:sp>
      <p:sp>
        <p:nvSpPr>
          <p:cNvPr id="30" name="TextBox 29">
            <a:extLst>
              <a:ext uri="{FF2B5EF4-FFF2-40B4-BE49-F238E27FC236}">
                <a16:creationId xmlns:a16="http://schemas.microsoft.com/office/drawing/2014/main" id="{36E7E3F0-B966-C500-2B92-38C136C96B5B}"/>
              </a:ext>
            </a:extLst>
          </p:cNvPr>
          <p:cNvSpPr txBox="1"/>
          <p:nvPr/>
        </p:nvSpPr>
        <p:spPr>
          <a:xfrm>
            <a:off x="9497187" y="4331702"/>
            <a:ext cx="1223605" cy="646331"/>
          </a:xfrm>
          <a:prstGeom prst="rect">
            <a:avLst/>
          </a:prstGeom>
          <a:noFill/>
        </p:spPr>
        <p:txBody>
          <a:bodyPr wrap="square" rtlCol="0">
            <a:spAutoFit/>
          </a:bodyPr>
          <a:lstStyle/>
          <a:p>
            <a:pPr algn="ctr"/>
            <a:r>
              <a:rPr lang="en-US" dirty="0"/>
              <a:t>AMDAHL</a:t>
            </a:r>
          </a:p>
          <a:p>
            <a:pPr algn="ctr"/>
            <a:r>
              <a:rPr lang="en-US" dirty="0"/>
              <a:t>FUGITSU</a:t>
            </a:r>
          </a:p>
        </p:txBody>
      </p:sp>
      <p:sp>
        <p:nvSpPr>
          <p:cNvPr id="3" name="TextBox 2">
            <a:extLst>
              <a:ext uri="{FF2B5EF4-FFF2-40B4-BE49-F238E27FC236}">
                <a16:creationId xmlns:a16="http://schemas.microsoft.com/office/drawing/2014/main" id="{D2021D89-9455-6109-AD0A-19C645347680}"/>
              </a:ext>
            </a:extLst>
          </p:cNvPr>
          <p:cNvSpPr txBox="1"/>
          <p:nvPr/>
        </p:nvSpPr>
        <p:spPr>
          <a:xfrm>
            <a:off x="10720792" y="4056501"/>
            <a:ext cx="835216" cy="369332"/>
          </a:xfrm>
          <a:prstGeom prst="rect">
            <a:avLst/>
          </a:prstGeom>
          <a:noFill/>
        </p:spPr>
        <p:txBody>
          <a:bodyPr wrap="square" rtlCol="0">
            <a:spAutoFit/>
          </a:bodyPr>
          <a:lstStyle/>
          <a:p>
            <a:pPr algn="ctr"/>
            <a:r>
              <a:rPr lang="en-US" dirty="0"/>
              <a:t>CRAY</a:t>
            </a:r>
          </a:p>
        </p:txBody>
      </p:sp>
      <p:sp>
        <p:nvSpPr>
          <p:cNvPr id="24" name="TextBox 23">
            <a:extLst>
              <a:ext uri="{FF2B5EF4-FFF2-40B4-BE49-F238E27FC236}">
                <a16:creationId xmlns:a16="http://schemas.microsoft.com/office/drawing/2014/main" id="{64C1EA73-6F7C-649E-CE1E-6DE051DC498E}"/>
              </a:ext>
            </a:extLst>
          </p:cNvPr>
          <p:cNvSpPr txBox="1"/>
          <p:nvPr/>
        </p:nvSpPr>
        <p:spPr>
          <a:xfrm>
            <a:off x="8480071" y="3577033"/>
            <a:ext cx="1476030" cy="646331"/>
          </a:xfrm>
          <a:prstGeom prst="rect">
            <a:avLst/>
          </a:prstGeom>
          <a:noFill/>
        </p:spPr>
        <p:txBody>
          <a:bodyPr wrap="square" rtlCol="0">
            <a:spAutoFit/>
          </a:bodyPr>
          <a:lstStyle/>
          <a:p>
            <a:pPr algn="ctr"/>
            <a:r>
              <a:rPr lang="en-US" dirty="0"/>
              <a:t>DATA GENERAL</a:t>
            </a:r>
          </a:p>
        </p:txBody>
      </p:sp>
      <p:sp>
        <p:nvSpPr>
          <p:cNvPr id="29" name="TextBox 28">
            <a:extLst>
              <a:ext uri="{FF2B5EF4-FFF2-40B4-BE49-F238E27FC236}">
                <a16:creationId xmlns:a16="http://schemas.microsoft.com/office/drawing/2014/main" id="{6ED90127-7758-ADE7-61DF-D6AF939E5556}"/>
              </a:ext>
            </a:extLst>
          </p:cNvPr>
          <p:cNvSpPr txBox="1"/>
          <p:nvPr/>
        </p:nvSpPr>
        <p:spPr>
          <a:xfrm>
            <a:off x="974228" y="2222372"/>
            <a:ext cx="3379280" cy="523220"/>
          </a:xfrm>
          <a:prstGeom prst="rect">
            <a:avLst/>
          </a:prstGeom>
          <a:noFill/>
        </p:spPr>
        <p:txBody>
          <a:bodyPr wrap="square" rtlCol="0">
            <a:spAutoFit/>
          </a:bodyPr>
          <a:lstStyle/>
          <a:p>
            <a:pPr algn="ctr"/>
            <a:r>
              <a:rPr lang="en-US" sz="1400" b="1" dirty="0"/>
              <a:t>NSA SECRET HARVEST SUPERCOMPUTER BUILT BY IBM 1962</a:t>
            </a:r>
          </a:p>
        </p:txBody>
      </p:sp>
      <p:sp>
        <p:nvSpPr>
          <p:cNvPr id="32" name="TextBox 31">
            <a:extLst>
              <a:ext uri="{FF2B5EF4-FFF2-40B4-BE49-F238E27FC236}">
                <a16:creationId xmlns:a16="http://schemas.microsoft.com/office/drawing/2014/main" id="{508D16BB-F7BD-263C-D449-46D2441E07D8}"/>
              </a:ext>
            </a:extLst>
          </p:cNvPr>
          <p:cNvSpPr txBox="1"/>
          <p:nvPr/>
        </p:nvSpPr>
        <p:spPr>
          <a:xfrm>
            <a:off x="7522354" y="4666521"/>
            <a:ext cx="1223605" cy="369332"/>
          </a:xfrm>
          <a:prstGeom prst="rect">
            <a:avLst/>
          </a:prstGeom>
          <a:noFill/>
        </p:spPr>
        <p:txBody>
          <a:bodyPr wrap="square" rtlCol="0">
            <a:spAutoFit/>
          </a:bodyPr>
          <a:lstStyle/>
          <a:p>
            <a:pPr algn="ctr"/>
            <a:r>
              <a:rPr lang="en-US" dirty="0"/>
              <a:t>HITACH</a:t>
            </a:r>
            <a:r>
              <a:rPr lang="en-US" b="1" dirty="0"/>
              <a:t>I</a:t>
            </a:r>
          </a:p>
        </p:txBody>
      </p:sp>
      <p:sp>
        <p:nvSpPr>
          <p:cNvPr id="34" name="TextBox 33">
            <a:extLst>
              <a:ext uri="{FF2B5EF4-FFF2-40B4-BE49-F238E27FC236}">
                <a16:creationId xmlns:a16="http://schemas.microsoft.com/office/drawing/2014/main" id="{0395A160-3ECD-8F0F-2A3D-806CD50995FB}"/>
              </a:ext>
            </a:extLst>
          </p:cNvPr>
          <p:cNvSpPr txBox="1"/>
          <p:nvPr/>
        </p:nvSpPr>
        <p:spPr>
          <a:xfrm>
            <a:off x="5370975" y="3814166"/>
            <a:ext cx="997100" cy="369332"/>
          </a:xfrm>
          <a:prstGeom prst="rect">
            <a:avLst/>
          </a:prstGeom>
          <a:noFill/>
        </p:spPr>
        <p:txBody>
          <a:bodyPr wrap="square" rtlCol="0">
            <a:spAutoFit/>
          </a:bodyPr>
          <a:lstStyle/>
          <a:p>
            <a:pPr algn="ctr"/>
            <a:r>
              <a:rPr lang="en-US" dirty="0"/>
              <a:t>WANG</a:t>
            </a:r>
          </a:p>
        </p:txBody>
      </p:sp>
      <p:sp>
        <p:nvSpPr>
          <p:cNvPr id="35" name="TextBox 34">
            <a:extLst>
              <a:ext uri="{FF2B5EF4-FFF2-40B4-BE49-F238E27FC236}">
                <a16:creationId xmlns:a16="http://schemas.microsoft.com/office/drawing/2014/main" id="{6B438DEB-C3D6-DB26-45FF-7CAD91FB2E24}"/>
              </a:ext>
            </a:extLst>
          </p:cNvPr>
          <p:cNvSpPr txBox="1"/>
          <p:nvPr/>
        </p:nvSpPr>
        <p:spPr>
          <a:xfrm>
            <a:off x="8545263" y="4519271"/>
            <a:ext cx="978881" cy="369332"/>
          </a:xfrm>
          <a:prstGeom prst="rect">
            <a:avLst/>
          </a:prstGeom>
          <a:noFill/>
        </p:spPr>
        <p:txBody>
          <a:bodyPr wrap="square" rtlCol="0">
            <a:spAutoFit/>
          </a:bodyPr>
          <a:lstStyle/>
          <a:p>
            <a:pPr algn="ctr"/>
            <a:r>
              <a:rPr lang="en-US" dirty="0"/>
              <a:t>AMD</a:t>
            </a:r>
          </a:p>
        </p:txBody>
      </p:sp>
      <p:sp>
        <p:nvSpPr>
          <p:cNvPr id="37" name="TextBox 36">
            <a:extLst>
              <a:ext uri="{FF2B5EF4-FFF2-40B4-BE49-F238E27FC236}">
                <a16:creationId xmlns:a16="http://schemas.microsoft.com/office/drawing/2014/main" id="{9B197DD1-AA39-2F3F-B605-DCEAA343AC73}"/>
              </a:ext>
            </a:extLst>
          </p:cNvPr>
          <p:cNvSpPr txBox="1"/>
          <p:nvPr/>
        </p:nvSpPr>
        <p:spPr>
          <a:xfrm>
            <a:off x="6687265" y="4195040"/>
            <a:ext cx="1631123" cy="369332"/>
          </a:xfrm>
          <a:prstGeom prst="rect">
            <a:avLst/>
          </a:prstGeom>
          <a:noFill/>
        </p:spPr>
        <p:txBody>
          <a:bodyPr wrap="square" rtlCol="0">
            <a:spAutoFit/>
          </a:bodyPr>
          <a:lstStyle/>
          <a:p>
            <a:r>
              <a:rPr lang="en-US" dirty="0"/>
              <a:t>MICROSOFT</a:t>
            </a:r>
          </a:p>
        </p:txBody>
      </p:sp>
      <p:sp>
        <p:nvSpPr>
          <p:cNvPr id="31" name="TextBox 30">
            <a:extLst>
              <a:ext uri="{FF2B5EF4-FFF2-40B4-BE49-F238E27FC236}">
                <a16:creationId xmlns:a16="http://schemas.microsoft.com/office/drawing/2014/main" id="{CC8B83A0-F1E5-6CB4-E7AF-F69A67DD3C17}"/>
              </a:ext>
            </a:extLst>
          </p:cNvPr>
          <p:cNvSpPr txBox="1"/>
          <p:nvPr/>
        </p:nvSpPr>
        <p:spPr>
          <a:xfrm>
            <a:off x="9347200" y="4999420"/>
            <a:ext cx="677271" cy="369332"/>
          </a:xfrm>
          <a:prstGeom prst="rect">
            <a:avLst/>
          </a:prstGeom>
          <a:noFill/>
        </p:spPr>
        <p:txBody>
          <a:bodyPr wrap="square" rtlCol="0">
            <a:spAutoFit/>
          </a:bodyPr>
          <a:lstStyle/>
          <a:p>
            <a:r>
              <a:rPr lang="en-US" dirty="0"/>
              <a:t>SUN</a:t>
            </a:r>
          </a:p>
        </p:txBody>
      </p:sp>
      <p:sp>
        <p:nvSpPr>
          <p:cNvPr id="33" name="TextBox 32">
            <a:extLst>
              <a:ext uri="{FF2B5EF4-FFF2-40B4-BE49-F238E27FC236}">
                <a16:creationId xmlns:a16="http://schemas.microsoft.com/office/drawing/2014/main" id="{C451ADC1-5955-44EE-E6A0-F5CD2D4F09B2}"/>
              </a:ext>
            </a:extLst>
          </p:cNvPr>
          <p:cNvSpPr txBox="1"/>
          <p:nvPr/>
        </p:nvSpPr>
        <p:spPr>
          <a:xfrm>
            <a:off x="10282356" y="5103703"/>
            <a:ext cx="775740" cy="369332"/>
          </a:xfrm>
          <a:prstGeom prst="rect">
            <a:avLst/>
          </a:prstGeom>
          <a:noFill/>
        </p:spPr>
        <p:txBody>
          <a:bodyPr wrap="square" rtlCol="0">
            <a:spAutoFit/>
          </a:bodyPr>
          <a:lstStyle/>
          <a:p>
            <a:r>
              <a:rPr lang="en-US" dirty="0"/>
              <a:t>DEC</a:t>
            </a:r>
          </a:p>
        </p:txBody>
      </p:sp>
      <p:sp>
        <p:nvSpPr>
          <p:cNvPr id="38" name="TextBox 37">
            <a:extLst>
              <a:ext uri="{FF2B5EF4-FFF2-40B4-BE49-F238E27FC236}">
                <a16:creationId xmlns:a16="http://schemas.microsoft.com/office/drawing/2014/main" id="{06791CA4-0DEC-E337-CB32-D778CD9E58B0}"/>
              </a:ext>
            </a:extLst>
          </p:cNvPr>
          <p:cNvSpPr txBox="1"/>
          <p:nvPr/>
        </p:nvSpPr>
        <p:spPr>
          <a:xfrm>
            <a:off x="6046110" y="4740659"/>
            <a:ext cx="1256528" cy="369332"/>
          </a:xfrm>
          <a:prstGeom prst="rect">
            <a:avLst/>
          </a:prstGeom>
          <a:noFill/>
        </p:spPr>
        <p:txBody>
          <a:bodyPr wrap="square" rtlCol="0">
            <a:spAutoFit/>
          </a:bodyPr>
          <a:lstStyle/>
          <a:p>
            <a:r>
              <a:rPr lang="en-US" dirty="0"/>
              <a:t>TOSHIBA</a:t>
            </a:r>
          </a:p>
        </p:txBody>
      </p:sp>
    </p:spTree>
    <p:extLst>
      <p:ext uri="{BB962C8B-B14F-4D97-AF65-F5344CB8AC3E}">
        <p14:creationId xmlns:p14="http://schemas.microsoft.com/office/powerpoint/2010/main" val="415564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089C-96F3-A4F0-2966-CE19C60EE3AB}"/>
              </a:ext>
            </a:extLst>
          </p:cNvPr>
          <p:cNvSpPr>
            <a:spLocks noGrp="1"/>
          </p:cNvSpPr>
          <p:nvPr>
            <p:ph type="title"/>
          </p:nvPr>
        </p:nvSpPr>
        <p:spPr>
          <a:xfrm>
            <a:off x="1143001" y="1111678"/>
            <a:ext cx="9905998" cy="1478570"/>
          </a:xfrm>
        </p:spPr>
        <p:txBody>
          <a:bodyPr>
            <a:normAutofit fontScale="90000"/>
          </a:bodyPr>
          <a:lstStyle/>
          <a:p>
            <a:pPr algn="ctr"/>
            <a:r>
              <a:rPr lang="en-US" dirty="0"/>
              <a:t>BY THE 1960’S BUSNISES THAT NEEDED TO MANAGE AND ANALISE LARGE AMOUNTS OF DATA WERE </a:t>
            </a:r>
            <a:br>
              <a:rPr lang="en-US" dirty="0"/>
            </a:br>
            <a:r>
              <a:rPr lang="en-US" dirty="0"/>
              <a:t>BEGINNING TO AQUIRE COMPUTERS</a:t>
            </a:r>
          </a:p>
        </p:txBody>
      </p:sp>
      <p:sp>
        <p:nvSpPr>
          <p:cNvPr id="4" name="TextBox 3">
            <a:extLst>
              <a:ext uri="{FF2B5EF4-FFF2-40B4-BE49-F238E27FC236}">
                <a16:creationId xmlns:a16="http://schemas.microsoft.com/office/drawing/2014/main" id="{1A26A515-F5C6-BAD1-4D28-167C7A420045}"/>
              </a:ext>
            </a:extLst>
          </p:cNvPr>
          <p:cNvSpPr txBox="1"/>
          <p:nvPr/>
        </p:nvSpPr>
        <p:spPr>
          <a:xfrm>
            <a:off x="1639368" y="2933896"/>
            <a:ext cx="8913264"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a:t>ACCURACY</a:t>
            </a:r>
          </a:p>
          <a:p>
            <a:pPr marL="285750" indent="-285750">
              <a:buFont typeface="Arial" panose="020B0604020202020204" pitchFamily="34" charset="0"/>
              <a:buChar char="•"/>
            </a:pPr>
            <a:r>
              <a:rPr lang="en-US" sz="2400" dirty="0"/>
              <a:t>COMPLEXITY OF HANDLING LARGER AMOUNTS OF DATA</a:t>
            </a:r>
          </a:p>
          <a:p>
            <a:pPr marL="285750" indent="-285750">
              <a:buFont typeface="Arial" panose="020B0604020202020204" pitchFamily="34" charset="0"/>
              <a:buChar char="•"/>
            </a:pPr>
            <a:r>
              <a:rPr lang="en-US" sz="2400" dirty="0"/>
              <a:t>ALLOW PEOPLE TO BE MORE EFFICIENT</a:t>
            </a:r>
          </a:p>
          <a:p>
            <a:pPr marL="285750" indent="-285750">
              <a:buFont typeface="Arial" panose="020B0604020202020204" pitchFamily="34" charset="0"/>
              <a:buChar char="•"/>
            </a:pPr>
            <a:r>
              <a:rPr lang="en-US" sz="2400" dirty="0"/>
              <a:t>IMPROVE PROCESSES AND REDUCE THE TIME IT TAKES TO COMPLETE TASKS</a:t>
            </a:r>
          </a:p>
          <a:p>
            <a:pPr marL="285750" indent="-285750">
              <a:buFont typeface="Arial" panose="020B0604020202020204" pitchFamily="34" charset="0"/>
              <a:buChar char="•"/>
            </a:pPr>
            <a:r>
              <a:rPr lang="en-US" sz="2400" dirty="0"/>
              <a:t>MAINTAIN A COMPETITVE ADVANTAGE WITH THE COMPETITION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80005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0358-3A22-FFA0-DCBC-0B9C36671E87}"/>
              </a:ext>
            </a:extLst>
          </p:cNvPr>
          <p:cNvSpPr>
            <a:spLocks noGrp="1"/>
          </p:cNvSpPr>
          <p:nvPr>
            <p:ph type="title"/>
          </p:nvPr>
        </p:nvSpPr>
        <p:spPr>
          <a:xfrm>
            <a:off x="1225231" y="369750"/>
            <a:ext cx="9906000" cy="1844039"/>
          </a:xfrm>
        </p:spPr>
        <p:txBody>
          <a:bodyPr/>
          <a:lstStyle/>
          <a:p>
            <a:pPr algn="ctr"/>
            <a:r>
              <a:rPr lang="en-US" dirty="0"/>
              <a:t>What Fed my early interest</a:t>
            </a:r>
            <a:br>
              <a:rPr lang="en-US" dirty="0"/>
            </a:br>
            <a:br>
              <a:rPr lang="en-US" dirty="0"/>
            </a:br>
            <a:endParaRPr lang="en-US" dirty="0"/>
          </a:p>
        </p:txBody>
      </p:sp>
      <p:sp>
        <p:nvSpPr>
          <p:cNvPr id="3" name="Text Placeholder 2">
            <a:extLst>
              <a:ext uri="{FF2B5EF4-FFF2-40B4-BE49-F238E27FC236}">
                <a16:creationId xmlns:a16="http://schemas.microsoft.com/office/drawing/2014/main" id="{4E01E0EE-B9EA-B310-4153-E2328B6AE734}"/>
              </a:ext>
            </a:extLst>
          </p:cNvPr>
          <p:cNvSpPr>
            <a:spLocks noGrp="1"/>
          </p:cNvSpPr>
          <p:nvPr>
            <p:ph type="body" idx="1"/>
          </p:nvPr>
        </p:nvSpPr>
        <p:spPr>
          <a:xfrm>
            <a:off x="1141411" y="1630680"/>
            <a:ext cx="9906000" cy="3276600"/>
          </a:xfrm>
        </p:spPr>
        <p:txBody>
          <a:bodyPr>
            <a:normAutofit lnSpcReduction="10000"/>
          </a:bodyPr>
          <a:lstStyle/>
          <a:p>
            <a:pPr marL="285750" indent="-285750">
              <a:buFont typeface="Arial" panose="020B0604020202020204" pitchFamily="34" charset="0"/>
              <a:buChar char="•"/>
            </a:pPr>
            <a:r>
              <a:rPr lang="en-US" sz="2000" dirty="0"/>
              <a:t>Science FICTION of the 1950’s and 60’s</a:t>
            </a:r>
          </a:p>
          <a:p>
            <a:pPr marL="285750" indent="-285750">
              <a:buFont typeface="Arial" panose="020B0604020202020204" pitchFamily="34" charset="0"/>
              <a:buChar char="•"/>
            </a:pPr>
            <a:r>
              <a:rPr lang="en-US" sz="2000" dirty="0"/>
              <a:t>Books</a:t>
            </a:r>
          </a:p>
          <a:p>
            <a:pPr marL="285750" indent="-285750">
              <a:buFont typeface="Arial" panose="020B0604020202020204" pitchFamily="34" charset="0"/>
              <a:buChar char="•"/>
            </a:pPr>
            <a:r>
              <a:rPr lang="en-US" sz="2000" dirty="0"/>
              <a:t>NASA and the Space Race to the moon</a:t>
            </a:r>
          </a:p>
          <a:p>
            <a:pPr marL="285750" indent="-285750">
              <a:buFont typeface="Arial" panose="020B0604020202020204" pitchFamily="34" charset="0"/>
              <a:buChar char="•"/>
            </a:pPr>
            <a:r>
              <a:rPr lang="en-US" sz="2000" dirty="0"/>
              <a:t>Media</a:t>
            </a:r>
          </a:p>
          <a:p>
            <a:pPr marL="285750" indent="-285750">
              <a:buFont typeface="Arial" panose="020B0604020202020204" pitchFamily="34" charset="0"/>
              <a:buChar char="•"/>
            </a:pPr>
            <a:r>
              <a:rPr lang="en-US" sz="2000" dirty="0"/>
              <a:t>My FIRST Heath Kit Catalog</a:t>
            </a:r>
          </a:p>
          <a:p>
            <a:pPr marL="285750" indent="-285750">
              <a:buFont typeface="Arial" panose="020B0604020202020204" pitchFamily="34" charset="0"/>
              <a:buChar char="•"/>
            </a:pPr>
            <a:r>
              <a:rPr lang="en-US" sz="2000" dirty="0"/>
              <a:t>Math</a:t>
            </a:r>
          </a:p>
          <a:p>
            <a:pPr marL="285750" indent="-285750">
              <a:buFont typeface="Arial" panose="020B0604020202020204" pitchFamily="34" charset="0"/>
              <a:buChar char="•"/>
            </a:pPr>
            <a:r>
              <a:rPr lang="en-US" sz="2000" dirty="0"/>
              <a:t>School in general + that first basic electricity course in High school</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5B07C41-FB2C-7995-1D27-C9731883BD83}"/>
              </a:ext>
            </a:extLst>
          </p:cNvPr>
          <p:cNvPicPr>
            <a:picLocks noChangeAspect="1"/>
          </p:cNvPicPr>
          <p:nvPr/>
        </p:nvPicPr>
        <p:blipFill>
          <a:blip r:embed="rId3"/>
          <a:stretch>
            <a:fillRect/>
          </a:stretch>
        </p:blipFill>
        <p:spPr>
          <a:xfrm>
            <a:off x="6518411" y="1752600"/>
            <a:ext cx="4612820" cy="2583179"/>
          </a:xfrm>
          <a:prstGeom prst="rect">
            <a:avLst/>
          </a:prstGeom>
        </p:spPr>
      </p:pic>
      <p:sp>
        <p:nvSpPr>
          <p:cNvPr id="4" name="TextBox 3">
            <a:extLst>
              <a:ext uri="{FF2B5EF4-FFF2-40B4-BE49-F238E27FC236}">
                <a16:creationId xmlns:a16="http://schemas.microsoft.com/office/drawing/2014/main" id="{70D22999-CB79-7074-83EC-932330C7A52A}"/>
              </a:ext>
            </a:extLst>
          </p:cNvPr>
          <p:cNvSpPr txBox="1"/>
          <p:nvPr/>
        </p:nvSpPr>
        <p:spPr>
          <a:xfrm>
            <a:off x="9308520" y="1752600"/>
            <a:ext cx="1948441" cy="1200329"/>
          </a:xfrm>
          <a:prstGeom prst="rect">
            <a:avLst/>
          </a:prstGeom>
          <a:noFill/>
        </p:spPr>
        <p:txBody>
          <a:bodyPr wrap="square" rtlCol="0">
            <a:spAutoFit/>
          </a:bodyPr>
          <a:lstStyle/>
          <a:p>
            <a:r>
              <a:rPr lang="en-US" dirty="0"/>
              <a:t>Slide Rule: </a:t>
            </a:r>
          </a:p>
          <a:p>
            <a:r>
              <a:rPr lang="en-US" dirty="0"/>
              <a:t>Dates from the 1600’s in popular use into the 1970’s</a:t>
            </a:r>
          </a:p>
        </p:txBody>
      </p:sp>
    </p:spTree>
    <p:extLst>
      <p:ext uri="{BB962C8B-B14F-4D97-AF65-F5344CB8AC3E}">
        <p14:creationId xmlns:p14="http://schemas.microsoft.com/office/powerpoint/2010/main" val="264932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511B-5661-BE5F-68C4-DE7104B7CAAC}"/>
              </a:ext>
            </a:extLst>
          </p:cNvPr>
          <p:cNvSpPr>
            <a:spLocks noGrp="1"/>
          </p:cNvSpPr>
          <p:nvPr>
            <p:ph type="title"/>
          </p:nvPr>
        </p:nvSpPr>
        <p:spPr>
          <a:xfrm>
            <a:off x="1030318" y="77080"/>
            <a:ext cx="9905998" cy="988228"/>
          </a:xfrm>
        </p:spPr>
        <p:txBody>
          <a:bodyPr/>
          <a:lstStyle/>
          <a:p>
            <a:pPr algn="ctr"/>
            <a:r>
              <a:rPr lang="en-US" b="1" dirty="0"/>
              <a:t>1966 -1968</a:t>
            </a:r>
          </a:p>
        </p:txBody>
      </p:sp>
      <p:sp>
        <p:nvSpPr>
          <p:cNvPr id="3" name="TextBox 2">
            <a:extLst>
              <a:ext uri="{FF2B5EF4-FFF2-40B4-BE49-F238E27FC236}">
                <a16:creationId xmlns:a16="http://schemas.microsoft.com/office/drawing/2014/main" id="{341DEE60-4A3C-0269-1E56-52F89B714949}"/>
              </a:ext>
            </a:extLst>
          </p:cNvPr>
          <p:cNvSpPr txBox="1"/>
          <p:nvPr/>
        </p:nvSpPr>
        <p:spPr>
          <a:xfrm>
            <a:off x="3837936" y="881664"/>
            <a:ext cx="7323746" cy="646331"/>
          </a:xfrm>
          <a:prstGeom prst="rect">
            <a:avLst/>
          </a:prstGeom>
          <a:noFill/>
        </p:spPr>
        <p:txBody>
          <a:bodyPr wrap="square" rtlCol="0">
            <a:spAutoFit/>
          </a:bodyPr>
          <a:lstStyle/>
          <a:p>
            <a:r>
              <a:rPr lang="en-US" b="1" dirty="0"/>
              <a:t>Early Education at MATC (MIT)</a:t>
            </a:r>
          </a:p>
          <a:p>
            <a:r>
              <a:rPr lang="en-US" b="1" dirty="0"/>
              <a:t>	- Computer Theory and Programming</a:t>
            </a:r>
          </a:p>
        </p:txBody>
      </p:sp>
      <p:pic>
        <p:nvPicPr>
          <p:cNvPr id="5" name="Picture 4">
            <a:extLst>
              <a:ext uri="{FF2B5EF4-FFF2-40B4-BE49-F238E27FC236}">
                <a16:creationId xmlns:a16="http://schemas.microsoft.com/office/drawing/2014/main" id="{893A9D55-26D4-551B-776E-384A051A2F21}"/>
              </a:ext>
            </a:extLst>
          </p:cNvPr>
          <p:cNvPicPr>
            <a:picLocks noChangeAspect="1"/>
          </p:cNvPicPr>
          <p:nvPr/>
        </p:nvPicPr>
        <p:blipFill>
          <a:blip r:embed="rId3"/>
          <a:stretch>
            <a:fillRect/>
          </a:stretch>
        </p:blipFill>
        <p:spPr>
          <a:xfrm>
            <a:off x="1922278" y="2244278"/>
            <a:ext cx="3511550" cy="3027165"/>
          </a:xfrm>
          <a:prstGeom prst="rect">
            <a:avLst/>
          </a:prstGeom>
        </p:spPr>
      </p:pic>
      <p:pic>
        <p:nvPicPr>
          <p:cNvPr id="11" name="Picture 10">
            <a:extLst>
              <a:ext uri="{FF2B5EF4-FFF2-40B4-BE49-F238E27FC236}">
                <a16:creationId xmlns:a16="http://schemas.microsoft.com/office/drawing/2014/main" id="{E79DB055-D8F7-D1B1-F092-654F077485E6}"/>
              </a:ext>
            </a:extLst>
          </p:cNvPr>
          <p:cNvPicPr>
            <a:picLocks noChangeAspect="1"/>
          </p:cNvPicPr>
          <p:nvPr/>
        </p:nvPicPr>
        <p:blipFill>
          <a:blip r:embed="rId4"/>
          <a:stretch>
            <a:fillRect/>
          </a:stretch>
        </p:blipFill>
        <p:spPr>
          <a:xfrm>
            <a:off x="5868075" y="2244278"/>
            <a:ext cx="4244523" cy="3027165"/>
          </a:xfrm>
          <a:prstGeom prst="rect">
            <a:avLst/>
          </a:prstGeom>
        </p:spPr>
      </p:pic>
      <p:sp>
        <p:nvSpPr>
          <p:cNvPr id="12" name="TextBox 11">
            <a:extLst>
              <a:ext uri="{FF2B5EF4-FFF2-40B4-BE49-F238E27FC236}">
                <a16:creationId xmlns:a16="http://schemas.microsoft.com/office/drawing/2014/main" id="{B9B94215-9C03-E52A-FBEA-CA8D57CEAD57}"/>
              </a:ext>
            </a:extLst>
          </p:cNvPr>
          <p:cNvSpPr txBox="1"/>
          <p:nvPr/>
        </p:nvSpPr>
        <p:spPr>
          <a:xfrm>
            <a:off x="2362000" y="1597946"/>
            <a:ext cx="2632105" cy="646331"/>
          </a:xfrm>
          <a:prstGeom prst="rect">
            <a:avLst/>
          </a:prstGeom>
          <a:noFill/>
        </p:spPr>
        <p:txBody>
          <a:bodyPr wrap="square" rtlCol="0">
            <a:spAutoFit/>
          </a:bodyPr>
          <a:lstStyle/>
          <a:p>
            <a:pPr algn="ctr"/>
            <a:r>
              <a:rPr lang="en-US" b="1" dirty="0"/>
              <a:t>IBM 1130</a:t>
            </a:r>
          </a:p>
          <a:p>
            <a:pPr algn="ctr"/>
            <a:r>
              <a:rPr lang="en-US" b="1" dirty="0"/>
              <a:t>Introduced in 1965 </a:t>
            </a:r>
          </a:p>
        </p:txBody>
      </p:sp>
      <p:sp>
        <p:nvSpPr>
          <p:cNvPr id="14" name="TextBox 13">
            <a:extLst>
              <a:ext uri="{FF2B5EF4-FFF2-40B4-BE49-F238E27FC236}">
                <a16:creationId xmlns:a16="http://schemas.microsoft.com/office/drawing/2014/main" id="{A279BCD3-B834-7E75-33E2-F535A559D59B}"/>
              </a:ext>
            </a:extLst>
          </p:cNvPr>
          <p:cNvSpPr txBox="1"/>
          <p:nvPr/>
        </p:nvSpPr>
        <p:spPr>
          <a:xfrm>
            <a:off x="6485670" y="1551779"/>
            <a:ext cx="2632105" cy="646331"/>
          </a:xfrm>
          <a:prstGeom prst="rect">
            <a:avLst/>
          </a:prstGeom>
          <a:noFill/>
        </p:spPr>
        <p:txBody>
          <a:bodyPr wrap="square" rtlCol="0">
            <a:spAutoFit/>
          </a:bodyPr>
          <a:lstStyle/>
          <a:p>
            <a:pPr algn="ctr"/>
            <a:r>
              <a:rPr lang="en-US" b="1" dirty="0"/>
              <a:t>IBM 1620</a:t>
            </a:r>
          </a:p>
          <a:p>
            <a:pPr algn="ctr"/>
            <a:r>
              <a:rPr lang="en-US" b="1" dirty="0"/>
              <a:t>Introduced in 1959</a:t>
            </a:r>
          </a:p>
        </p:txBody>
      </p:sp>
      <p:sp>
        <p:nvSpPr>
          <p:cNvPr id="4" name="TextBox 3">
            <a:extLst>
              <a:ext uri="{FF2B5EF4-FFF2-40B4-BE49-F238E27FC236}">
                <a16:creationId xmlns:a16="http://schemas.microsoft.com/office/drawing/2014/main" id="{075DCA47-DDF9-DC99-036C-5506FE863CC8}"/>
              </a:ext>
            </a:extLst>
          </p:cNvPr>
          <p:cNvSpPr txBox="1"/>
          <p:nvPr/>
        </p:nvSpPr>
        <p:spPr>
          <a:xfrm>
            <a:off x="1922278" y="5457481"/>
            <a:ext cx="3511550" cy="1323439"/>
          </a:xfrm>
          <a:prstGeom prst="rect">
            <a:avLst/>
          </a:prstGeom>
          <a:noFill/>
        </p:spPr>
        <p:txBody>
          <a:bodyPr wrap="square" rtlCol="0">
            <a:spAutoFit/>
          </a:bodyPr>
          <a:lstStyle/>
          <a:p>
            <a:r>
              <a:rPr lang="en-US" sz="1600" dirty="0"/>
              <a:t>Rented for $1,000/</a:t>
            </a:r>
            <a:r>
              <a:rPr lang="en-US" sz="1600" dirty="0" err="1"/>
              <a:t>mo</a:t>
            </a:r>
            <a:endParaRPr lang="en-US" sz="1600" dirty="0"/>
          </a:p>
          <a:p>
            <a:r>
              <a:rPr lang="en-US" sz="1600" dirty="0"/>
              <a:t>1130 Primary language = Fortran, Assembler</a:t>
            </a:r>
          </a:p>
          <a:p>
            <a:r>
              <a:rPr lang="en-US" sz="1600" dirty="0"/>
              <a:t>1MB disk, paper tape, punched card, printer, plotters</a:t>
            </a:r>
          </a:p>
        </p:txBody>
      </p:sp>
      <p:sp>
        <p:nvSpPr>
          <p:cNvPr id="7" name="TextBox 6">
            <a:extLst>
              <a:ext uri="{FF2B5EF4-FFF2-40B4-BE49-F238E27FC236}">
                <a16:creationId xmlns:a16="http://schemas.microsoft.com/office/drawing/2014/main" id="{C36942E0-8AFC-4307-6600-05B796AEA13E}"/>
              </a:ext>
            </a:extLst>
          </p:cNvPr>
          <p:cNvSpPr txBox="1"/>
          <p:nvPr/>
        </p:nvSpPr>
        <p:spPr>
          <a:xfrm>
            <a:off x="5942091" y="5558210"/>
            <a:ext cx="3826598" cy="646331"/>
          </a:xfrm>
          <a:prstGeom prst="rect">
            <a:avLst/>
          </a:prstGeom>
          <a:noFill/>
        </p:spPr>
        <p:txBody>
          <a:bodyPr wrap="square" rtlCol="0">
            <a:spAutoFit/>
          </a:bodyPr>
          <a:lstStyle/>
          <a:p>
            <a:r>
              <a:rPr lang="en-US" dirty="0"/>
              <a:t>1620 Primary language = Fortran </a:t>
            </a:r>
          </a:p>
          <a:p>
            <a:r>
              <a:rPr lang="en-US" dirty="0"/>
              <a:t>1MHz Processor</a:t>
            </a:r>
          </a:p>
        </p:txBody>
      </p:sp>
    </p:spTree>
    <p:extLst>
      <p:ext uri="{BB962C8B-B14F-4D97-AF65-F5344CB8AC3E}">
        <p14:creationId xmlns:p14="http://schemas.microsoft.com/office/powerpoint/2010/main" val="3700984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0DB6-7540-69F3-9054-06180B29FC27}"/>
              </a:ext>
            </a:extLst>
          </p:cNvPr>
          <p:cNvSpPr>
            <a:spLocks noGrp="1"/>
          </p:cNvSpPr>
          <p:nvPr>
            <p:ph type="title"/>
          </p:nvPr>
        </p:nvSpPr>
        <p:spPr>
          <a:xfrm>
            <a:off x="1141411" y="231093"/>
            <a:ext cx="9905998" cy="1478570"/>
          </a:xfrm>
        </p:spPr>
        <p:txBody>
          <a:bodyPr>
            <a:normAutofit/>
          </a:bodyPr>
          <a:lstStyle/>
          <a:p>
            <a:pPr algn="ctr"/>
            <a:r>
              <a:rPr lang="en-US" b="1" dirty="0"/>
              <a:t>1966 -1968</a:t>
            </a:r>
            <a:br>
              <a:rPr lang="en-US" b="1" dirty="0"/>
            </a:br>
            <a:r>
              <a:rPr lang="en-US" sz="1800" b="1" dirty="0"/>
              <a:t>Early Education at MATC (MIT)</a:t>
            </a:r>
            <a:br>
              <a:rPr lang="en-US" sz="1800" b="1" dirty="0"/>
            </a:br>
            <a:endParaRPr lang="en-US" sz="1800" b="1" dirty="0"/>
          </a:p>
        </p:txBody>
      </p:sp>
      <p:pic>
        <p:nvPicPr>
          <p:cNvPr id="6" name="Picture 5">
            <a:extLst>
              <a:ext uri="{FF2B5EF4-FFF2-40B4-BE49-F238E27FC236}">
                <a16:creationId xmlns:a16="http://schemas.microsoft.com/office/drawing/2014/main" id="{07CD9876-2CF0-4EBB-4201-225460B95803}"/>
              </a:ext>
            </a:extLst>
          </p:cNvPr>
          <p:cNvPicPr>
            <a:picLocks noChangeAspect="1"/>
          </p:cNvPicPr>
          <p:nvPr/>
        </p:nvPicPr>
        <p:blipFill>
          <a:blip r:embed="rId3"/>
          <a:stretch>
            <a:fillRect/>
          </a:stretch>
        </p:blipFill>
        <p:spPr>
          <a:xfrm>
            <a:off x="4666270" y="2323973"/>
            <a:ext cx="3859310" cy="2957898"/>
          </a:xfrm>
          <a:prstGeom prst="rect">
            <a:avLst/>
          </a:prstGeom>
        </p:spPr>
      </p:pic>
      <p:pic>
        <p:nvPicPr>
          <p:cNvPr id="9" name="Picture 8">
            <a:extLst>
              <a:ext uri="{FF2B5EF4-FFF2-40B4-BE49-F238E27FC236}">
                <a16:creationId xmlns:a16="http://schemas.microsoft.com/office/drawing/2014/main" id="{98F1587C-F743-A885-6729-6274C6F66F1C}"/>
              </a:ext>
            </a:extLst>
          </p:cNvPr>
          <p:cNvPicPr>
            <a:picLocks noChangeAspect="1"/>
          </p:cNvPicPr>
          <p:nvPr/>
        </p:nvPicPr>
        <p:blipFill>
          <a:blip r:embed="rId4"/>
          <a:stretch>
            <a:fillRect/>
          </a:stretch>
        </p:blipFill>
        <p:spPr>
          <a:xfrm>
            <a:off x="8774130" y="2323973"/>
            <a:ext cx="3109975" cy="2957898"/>
          </a:xfrm>
          <a:prstGeom prst="rect">
            <a:avLst/>
          </a:prstGeom>
        </p:spPr>
      </p:pic>
      <p:pic>
        <p:nvPicPr>
          <p:cNvPr id="11" name="Picture 10">
            <a:extLst>
              <a:ext uri="{FF2B5EF4-FFF2-40B4-BE49-F238E27FC236}">
                <a16:creationId xmlns:a16="http://schemas.microsoft.com/office/drawing/2014/main" id="{EBC1F1D6-2D9F-3785-9D4E-37B58C781BC7}"/>
              </a:ext>
            </a:extLst>
          </p:cNvPr>
          <p:cNvPicPr>
            <a:picLocks noChangeAspect="1"/>
          </p:cNvPicPr>
          <p:nvPr/>
        </p:nvPicPr>
        <p:blipFill>
          <a:blip r:embed="rId5"/>
          <a:stretch>
            <a:fillRect/>
          </a:stretch>
        </p:blipFill>
        <p:spPr>
          <a:xfrm>
            <a:off x="272512" y="2323973"/>
            <a:ext cx="4279695" cy="2957898"/>
          </a:xfrm>
          <a:prstGeom prst="rect">
            <a:avLst/>
          </a:prstGeom>
        </p:spPr>
      </p:pic>
      <p:sp>
        <p:nvSpPr>
          <p:cNvPr id="12" name="TextBox 11">
            <a:extLst>
              <a:ext uri="{FF2B5EF4-FFF2-40B4-BE49-F238E27FC236}">
                <a16:creationId xmlns:a16="http://schemas.microsoft.com/office/drawing/2014/main" id="{5F55B746-8BF5-378F-3D39-E2D3E3777E00}"/>
              </a:ext>
            </a:extLst>
          </p:cNvPr>
          <p:cNvSpPr txBox="1"/>
          <p:nvPr/>
        </p:nvSpPr>
        <p:spPr>
          <a:xfrm>
            <a:off x="1526972" y="1633877"/>
            <a:ext cx="9134878" cy="400110"/>
          </a:xfrm>
          <a:prstGeom prst="rect">
            <a:avLst/>
          </a:prstGeom>
          <a:noFill/>
        </p:spPr>
        <p:txBody>
          <a:bodyPr wrap="square" rtlCol="0">
            <a:spAutoFit/>
          </a:bodyPr>
          <a:lstStyle/>
          <a:p>
            <a:pPr algn="ctr"/>
            <a:r>
              <a:rPr lang="en-US" sz="2000" b="1" dirty="0"/>
              <a:t>Univac Athena Scientific  Primarily used by the Military and Scientific community</a:t>
            </a:r>
          </a:p>
        </p:txBody>
      </p:sp>
      <p:sp>
        <p:nvSpPr>
          <p:cNvPr id="3" name="TextBox 2">
            <a:extLst>
              <a:ext uri="{FF2B5EF4-FFF2-40B4-BE49-F238E27FC236}">
                <a16:creationId xmlns:a16="http://schemas.microsoft.com/office/drawing/2014/main" id="{D9AD8E19-3D53-6ECE-63D1-6F5342985077}"/>
              </a:ext>
            </a:extLst>
          </p:cNvPr>
          <p:cNvSpPr txBox="1"/>
          <p:nvPr/>
        </p:nvSpPr>
        <p:spPr>
          <a:xfrm>
            <a:off x="1942305" y="5426578"/>
            <a:ext cx="8304211" cy="1200329"/>
          </a:xfrm>
          <a:prstGeom prst="rect">
            <a:avLst/>
          </a:prstGeom>
          <a:noFill/>
        </p:spPr>
        <p:txBody>
          <a:bodyPr wrap="square" rtlCol="0">
            <a:spAutoFit/>
          </a:bodyPr>
          <a:lstStyle/>
          <a:p>
            <a:r>
              <a:rPr lang="en-US" b="1" i="0" dirty="0">
                <a:effectLst/>
                <a:latin typeface="DIN W01 Regular"/>
              </a:rPr>
              <a:t>CBS News borrowed a UNIVAC computer to predict the outcome of the race for US president in 1951 between Dwight D. Eisenhower and Adlai Stevenson. Opinion polls predicted strong support for Stevenson, but the UNIVAC´s analysis of early returns showed a clear victory for Eisenhower. </a:t>
            </a:r>
            <a:endParaRPr lang="en-US" b="1" dirty="0"/>
          </a:p>
        </p:txBody>
      </p:sp>
    </p:spTree>
    <p:extLst>
      <p:ext uri="{BB962C8B-B14F-4D97-AF65-F5344CB8AC3E}">
        <p14:creationId xmlns:p14="http://schemas.microsoft.com/office/powerpoint/2010/main" val="71895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4D78-E38F-B776-A4E7-52CFF1FF4DC9}"/>
              </a:ext>
            </a:extLst>
          </p:cNvPr>
          <p:cNvSpPr>
            <a:spLocks noGrp="1"/>
          </p:cNvSpPr>
          <p:nvPr>
            <p:ph type="title"/>
          </p:nvPr>
        </p:nvSpPr>
        <p:spPr>
          <a:xfrm>
            <a:off x="1143001" y="66256"/>
            <a:ext cx="9905998" cy="1478570"/>
          </a:xfrm>
        </p:spPr>
        <p:txBody>
          <a:bodyPr/>
          <a:lstStyle/>
          <a:p>
            <a:pPr algn="ctr"/>
            <a:r>
              <a:rPr lang="en-US" dirty="0"/>
              <a:t>1968 – 1969</a:t>
            </a:r>
            <a:br>
              <a:rPr lang="en-US" dirty="0"/>
            </a:br>
            <a:r>
              <a:rPr lang="en-US" dirty="0"/>
              <a:t>Bell Labs</a:t>
            </a:r>
          </a:p>
        </p:txBody>
      </p:sp>
      <p:pic>
        <p:nvPicPr>
          <p:cNvPr id="4" name="Picture 3">
            <a:extLst>
              <a:ext uri="{FF2B5EF4-FFF2-40B4-BE49-F238E27FC236}">
                <a16:creationId xmlns:a16="http://schemas.microsoft.com/office/drawing/2014/main" id="{0F1BD302-BBAB-D1DB-2EBD-55C714AAA1A6}"/>
              </a:ext>
            </a:extLst>
          </p:cNvPr>
          <p:cNvPicPr>
            <a:picLocks noChangeAspect="1"/>
          </p:cNvPicPr>
          <p:nvPr/>
        </p:nvPicPr>
        <p:blipFill>
          <a:blip r:embed="rId3"/>
          <a:stretch>
            <a:fillRect/>
          </a:stretch>
        </p:blipFill>
        <p:spPr>
          <a:xfrm>
            <a:off x="1277077" y="1967272"/>
            <a:ext cx="4180468" cy="2806266"/>
          </a:xfrm>
          <a:prstGeom prst="rect">
            <a:avLst/>
          </a:prstGeom>
        </p:spPr>
      </p:pic>
      <p:pic>
        <p:nvPicPr>
          <p:cNvPr id="5" name="Picture 4">
            <a:extLst>
              <a:ext uri="{FF2B5EF4-FFF2-40B4-BE49-F238E27FC236}">
                <a16:creationId xmlns:a16="http://schemas.microsoft.com/office/drawing/2014/main" id="{614B34BB-8CB4-5712-9227-6E85106174E3}"/>
              </a:ext>
            </a:extLst>
          </p:cNvPr>
          <p:cNvPicPr>
            <a:picLocks noChangeAspect="1"/>
          </p:cNvPicPr>
          <p:nvPr/>
        </p:nvPicPr>
        <p:blipFill>
          <a:blip r:embed="rId3"/>
          <a:stretch>
            <a:fillRect/>
          </a:stretch>
        </p:blipFill>
        <p:spPr>
          <a:xfrm>
            <a:off x="7009881" y="1967272"/>
            <a:ext cx="4180468" cy="2806266"/>
          </a:xfrm>
          <a:prstGeom prst="rect">
            <a:avLst/>
          </a:prstGeom>
        </p:spPr>
      </p:pic>
      <p:cxnSp>
        <p:nvCxnSpPr>
          <p:cNvPr id="7" name="Straight Arrow Connector 6">
            <a:extLst>
              <a:ext uri="{FF2B5EF4-FFF2-40B4-BE49-F238E27FC236}">
                <a16:creationId xmlns:a16="http://schemas.microsoft.com/office/drawing/2014/main" id="{8C535B05-ACBD-D663-264F-42BB48818FDC}"/>
              </a:ext>
            </a:extLst>
          </p:cNvPr>
          <p:cNvCxnSpPr>
            <a:cxnSpLocks/>
          </p:cNvCxnSpPr>
          <p:nvPr/>
        </p:nvCxnSpPr>
        <p:spPr>
          <a:xfrm>
            <a:off x="5633267" y="3165159"/>
            <a:ext cx="1213502" cy="0"/>
          </a:xfrm>
          <a:prstGeom prst="straightConnector1">
            <a:avLst/>
          </a:prstGeom>
          <a:ln w="114300">
            <a:headEnd type="triangle"/>
            <a:tailEnd type="triangle"/>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7A30BF1D-5732-CA20-071A-05B62622311B}"/>
              </a:ext>
            </a:extLst>
          </p:cNvPr>
          <p:cNvSpPr txBox="1"/>
          <p:nvPr/>
        </p:nvSpPr>
        <p:spPr>
          <a:xfrm>
            <a:off x="5633268" y="3652269"/>
            <a:ext cx="1213501" cy="646331"/>
          </a:xfrm>
          <a:prstGeom prst="rect">
            <a:avLst/>
          </a:prstGeom>
          <a:noFill/>
        </p:spPr>
        <p:txBody>
          <a:bodyPr wrap="square" rtlCol="0">
            <a:spAutoFit/>
          </a:bodyPr>
          <a:lstStyle/>
          <a:p>
            <a:pPr algn="ctr"/>
            <a:r>
              <a:rPr lang="en-US" dirty="0"/>
              <a:t>IBM 360/67</a:t>
            </a:r>
          </a:p>
        </p:txBody>
      </p:sp>
      <p:sp>
        <p:nvSpPr>
          <p:cNvPr id="3" name="TextBox 2">
            <a:extLst>
              <a:ext uri="{FF2B5EF4-FFF2-40B4-BE49-F238E27FC236}">
                <a16:creationId xmlns:a16="http://schemas.microsoft.com/office/drawing/2014/main" id="{6B32E121-3DB1-9791-08F1-DEA9D1205D42}"/>
              </a:ext>
            </a:extLst>
          </p:cNvPr>
          <p:cNvSpPr txBox="1"/>
          <p:nvPr/>
        </p:nvSpPr>
        <p:spPr>
          <a:xfrm>
            <a:off x="1756372" y="5042780"/>
            <a:ext cx="8292975"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Introduced by IBM in 1965</a:t>
            </a:r>
          </a:p>
          <a:p>
            <a:pPr marL="285750" indent="-285750">
              <a:buFont typeface="Arial" panose="020B0604020202020204" pitchFamily="34" charset="0"/>
              <a:buChar char="•"/>
            </a:pPr>
            <a:r>
              <a:rPr lang="en-US" dirty="0"/>
              <a:t>Used to support various research projects and product development at the Labs</a:t>
            </a:r>
          </a:p>
          <a:p>
            <a:r>
              <a:rPr lang="en-US" dirty="0"/>
              <a:t> </a:t>
            </a:r>
          </a:p>
        </p:txBody>
      </p:sp>
    </p:spTree>
    <p:extLst>
      <p:ext uri="{BB962C8B-B14F-4D97-AF65-F5344CB8AC3E}">
        <p14:creationId xmlns:p14="http://schemas.microsoft.com/office/powerpoint/2010/main" val="749308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BOL coding sheet">
            <a:extLst>
              <a:ext uri="{FF2B5EF4-FFF2-40B4-BE49-F238E27FC236}">
                <a16:creationId xmlns:a16="http://schemas.microsoft.com/office/drawing/2014/main" id="{CFC0FE12-6B2B-07D1-A7A1-7CD7B1F0E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28" y="3855861"/>
            <a:ext cx="5099884" cy="27943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does a computer program flow chart look like? - Quora">
            <a:extLst>
              <a:ext uri="{FF2B5EF4-FFF2-40B4-BE49-F238E27FC236}">
                <a16:creationId xmlns:a16="http://schemas.microsoft.com/office/drawing/2014/main" id="{56EBC89F-EA30-D4B4-3481-D21938A43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3111" y="445703"/>
            <a:ext cx="2794357" cy="3726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ad pencil 3d model">
            <a:extLst>
              <a:ext uri="{FF2B5EF4-FFF2-40B4-BE49-F238E27FC236}">
                <a16:creationId xmlns:a16="http://schemas.microsoft.com/office/drawing/2014/main" id="{C39BCE12-CF76-DD47-72B7-C8440B9D3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920" y="912003"/>
            <a:ext cx="2822874" cy="28228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defined">
            <a:extLst>
              <a:ext uri="{FF2B5EF4-FFF2-40B4-BE49-F238E27FC236}">
                <a16:creationId xmlns:a16="http://schemas.microsoft.com/office/drawing/2014/main" id="{3A4B0B42-2139-6BAF-899A-03C19DFE6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3419" y="3950450"/>
            <a:ext cx="3374566" cy="25706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ystem Programming Unit II">
            <a:extLst>
              <a:ext uri="{FF2B5EF4-FFF2-40B4-BE49-F238E27FC236}">
                <a16:creationId xmlns:a16="http://schemas.microsoft.com/office/drawing/2014/main" id="{9B9B8754-2369-6280-DA8A-395B94E72F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6946" y="1061110"/>
            <a:ext cx="3553644" cy="26652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DD10F7-9CB5-46BA-593E-6743E25F2CDD}"/>
              </a:ext>
            </a:extLst>
          </p:cNvPr>
          <p:cNvSpPr txBox="1"/>
          <p:nvPr/>
        </p:nvSpPr>
        <p:spPr>
          <a:xfrm>
            <a:off x="1869494" y="220728"/>
            <a:ext cx="7735979" cy="584775"/>
          </a:xfrm>
          <a:prstGeom prst="rect">
            <a:avLst/>
          </a:prstGeom>
          <a:noFill/>
        </p:spPr>
        <p:txBody>
          <a:bodyPr wrap="square" rtlCol="0">
            <a:spAutoFit/>
          </a:bodyPr>
          <a:lstStyle/>
          <a:p>
            <a:pPr algn="ctr"/>
            <a:r>
              <a:rPr lang="en-US" sz="3200" b="1" dirty="0"/>
              <a:t>OUR TOOLS THROUGH THE LATE 1970’S</a:t>
            </a:r>
          </a:p>
        </p:txBody>
      </p:sp>
    </p:spTree>
    <p:extLst>
      <p:ext uri="{BB962C8B-B14F-4D97-AF65-F5344CB8AC3E}">
        <p14:creationId xmlns:p14="http://schemas.microsoft.com/office/powerpoint/2010/main" val="245825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DD40-092A-439B-52B0-033868ADF7F9}"/>
              </a:ext>
            </a:extLst>
          </p:cNvPr>
          <p:cNvSpPr>
            <a:spLocks noGrp="1"/>
          </p:cNvSpPr>
          <p:nvPr>
            <p:ph type="title"/>
          </p:nvPr>
        </p:nvSpPr>
        <p:spPr>
          <a:xfrm>
            <a:off x="1081592" y="179462"/>
            <a:ext cx="9905998" cy="1478570"/>
          </a:xfrm>
        </p:spPr>
        <p:txBody>
          <a:bodyPr/>
          <a:lstStyle/>
          <a:p>
            <a:pPr algn="ctr"/>
            <a:r>
              <a:rPr lang="en-US" dirty="0"/>
              <a:t>1969 – 1974</a:t>
            </a:r>
            <a:br>
              <a:rPr lang="en-US" dirty="0"/>
            </a:br>
            <a:r>
              <a:rPr lang="en-US" dirty="0"/>
              <a:t>Local Paper Company</a:t>
            </a:r>
          </a:p>
        </p:txBody>
      </p:sp>
      <p:pic>
        <p:nvPicPr>
          <p:cNvPr id="4" name="Picture 3">
            <a:extLst>
              <a:ext uri="{FF2B5EF4-FFF2-40B4-BE49-F238E27FC236}">
                <a16:creationId xmlns:a16="http://schemas.microsoft.com/office/drawing/2014/main" id="{C886424F-46C9-00C4-57BB-87EE1A3F6746}"/>
              </a:ext>
            </a:extLst>
          </p:cNvPr>
          <p:cNvPicPr>
            <a:picLocks noChangeAspect="1"/>
          </p:cNvPicPr>
          <p:nvPr/>
        </p:nvPicPr>
        <p:blipFill>
          <a:blip r:embed="rId3"/>
          <a:stretch>
            <a:fillRect/>
          </a:stretch>
        </p:blipFill>
        <p:spPr>
          <a:xfrm>
            <a:off x="828230" y="1610457"/>
            <a:ext cx="4187552" cy="2623145"/>
          </a:xfrm>
          <a:prstGeom prst="rect">
            <a:avLst/>
          </a:prstGeom>
        </p:spPr>
      </p:pic>
      <p:pic>
        <p:nvPicPr>
          <p:cNvPr id="1026" name="Picture 2">
            <a:extLst>
              <a:ext uri="{FF2B5EF4-FFF2-40B4-BE49-F238E27FC236}">
                <a16:creationId xmlns:a16="http://schemas.microsoft.com/office/drawing/2014/main" id="{F8F57AC9-633E-7A71-9630-57CE76273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002" y="1889423"/>
            <a:ext cx="5470630" cy="23407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0D76A4-9A8A-98FD-DA95-85F6FCADF127}"/>
              </a:ext>
            </a:extLst>
          </p:cNvPr>
          <p:cNvPicPr>
            <a:picLocks noChangeAspect="1"/>
          </p:cNvPicPr>
          <p:nvPr/>
        </p:nvPicPr>
        <p:blipFill>
          <a:blip r:embed="rId5"/>
          <a:stretch>
            <a:fillRect/>
          </a:stretch>
        </p:blipFill>
        <p:spPr>
          <a:xfrm>
            <a:off x="1649338" y="4529941"/>
            <a:ext cx="2508271" cy="2229074"/>
          </a:xfrm>
          <a:prstGeom prst="rect">
            <a:avLst/>
          </a:prstGeom>
        </p:spPr>
      </p:pic>
      <p:sp>
        <p:nvSpPr>
          <p:cNvPr id="7" name="TextBox 6">
            <a:extLst>
              <a:ext uri="{FF2B5EF4-FFF2-40B4-BE49-F238E27FC236}">
                <a16:creationId xmlns:a16="http://schemas.microsoft.com/office/drawing/2014/main" id="{538A7439-FCC7-9357-61A9-EB9A95DB3E43}"/>
              </a:ext>
            </a:extLst>
          </p:cNvPr>
          <p:cNvSpPr txBox="1"/>
          <p:nvPr/>
        </p:nvSpPr>
        <p:spPr>
          <a:xfrm>
            <a:off x="1908315" y="1328856"/>
            <a:ext cx="1870654" cy="307777"/>
          </a:xfrm>
          <a:prstGeom prst="rect">
            <a:avLst/>
          </a:prstGeom>
          <a:noFill/>
        </p:spPr>
        <p:txBody>
          <a:bodyPr wrap="square" rtlCol="0">
            <a:spAutoFit/>
          </a:bodyPr>
          <a:lstStyle/>
          <a:p>
            <a:pPr algn="ctr"/>
            <a:r>
              <a:rPr lang="en-US" sz="1400" dirty="0"/>
              <a:t>NCR 315 Computer</a:t>
            </a:r>
          </a:p>
        </p:txBody>
      </p:sp>
      <p:sp>
        <p:nvSpPr>
          <p:cNvPr id="8" name="TextBox 7">
            <a:extLst>
              <a:ext uri="{FF2B5EF4-FFF2-40B4-BE49-F238E27FC236}">
                <a16:creationId xmlns:a16="http://schemas.microsoft.com/office/drawing/2014/main" id="{72DAC28A-B628-2229-FF50-D8BFD6A03C16}"/>
              </a:ext>
            </a:extLst>
          </p:cNvPr>
          <p:cNvSpPr txBox="1"/>
          <p:nvPr/>
        </p:nvSpPr>
        <p:spPr>
          <a:xfrm>
            <a:off x="7229742" y="1423242"/>
            <a:ext cx="3563596" cy="369332"/>
          </a:xfrm>
          <a:prstGeom prst="rect">
            <a:avLst/>
          </a:prstGeom>
          <a:noFill/>
        </p:spPr>
        <p:txBody>
          <a:bodyPr wrap="square" rtlCol="0">
            <a:spAutoFit/>
          </a:bodyPr>
          <a:lstStyle/>
          <a:p>
            <a:r>
              <a:rPr lang="en-US" dirty="0"/>
              <a:t>Typical Accounting Area of the Time</a:t>
            </a:r>
          </a:p>
        </p:txBody>
      </p:sp>
      <p:sp>
        <p:nvSpPr>
          <p:cNvPr id="10" name="TextBox 9">
            <a:extLst>
              <a:ext uri="{FF2B5EF4-FFF2-40B4-BE49-F238E27FC236}">
                <a16:creationId xmlns:a16="http://schemas.microsoft.com/office/drawing/2014/main" id="{34A17B06-FCBC-19FC-4E49-B7E4D4508CB5}"/>
              </a:ext>
            </a:extLst>
          </p:cNvPr>
          <p:cNvSpPr txBox="1"/>
          <p:nvPr/>
        </p:nvSpPr>
        <p:spPr>
          <a:xfrm>
            <a:off x="4835496" y="4760006"/>
            <a:ext cx="1307506" cy="830997"/>
          </a:xfrm>
          <a:prstGeom prst="rect">
            <a:avLst/>
          </a:prstGeom>
          <a:noFill/>
        </p:spPr>
        <p:txBody>
          <a:bodyPr wrap="square" rtlCol="0">
            <a:spAutoFit/>
          </a:bodyPr>
          <a:lstStyle/>
          <a:p>
            <a:pPr algn="ctr"/>
            <a:r>
              <a:rPr lang="en-US" sz="1200" dirty="0"/>
              <a:t>1969 Use of Mechanical Burroughs Adding Machines</a:t>
            </a:r>
          </a:p>
        </p:txBody>
      </p:sp>
      <p:cxnSp>
        <p:nvCxnSpPr>
          <p:cNvPr id="14" name="Straight Arrow Connector 13">
            <a:extLst>
              <a:ext uri="{FF2B5EF4-FFF2-40B4-BE49-F238E27FC236}">
                <a16:creationId xmlns:a16="http://schemas.microsoft.com/office/drawing/2014/main" id="{035440A6-CB9E-7B7D-78EB-727ACFD6A68B}"/>
              </a:ext>
            </a:extLst>
          </p:cNvPr>
          <p:cNvCxnSpPr>
            <a:cxnSpLocks/>
          </p:cNvCxnSpPr>
          <p:nvPr/>
        </p:nvCxnSpPr>
        <p:spPr>
          <a:xfrm flipH="1">
            <a:off x="4296444" y="5064598"/>
            <a:ext cx="5390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8" name="Picture 17">
            <a:extLst>
              <a:ext uri="{FF2B5EF4-FFF2-40B4-BE49-F238E27FC236}">
                <a16:creationId xmlns:a16="http://schemas.microsoft.com/office/drawing/2014/main" id="{EFA9E561-E68B-0435-9151-7EFF20E1B3BE}"/>
              </a:ext>
            </a:extLst>
          </p:cNvPr>
          <p:cNvPicPr>
            <a:picLocks noChangeAspect="1"/>
          </p:cNvPicPr>
          <p:nvPr/>
        </p:nvPicPr>
        <p:blipFill>
          <a:blip r:embed="rId6"/>
          <a:stretch>
            <a:fillRect/>
          </a:stretch>
        </p:blipFill>
        <p:spPr>
          <a:xfrm>
            <a:off x="7119318" y="4499305"/>
            <a:ext cx="3229639" cy="2235904"/>
          </a:xfrm>
          <a:prstGeom prst="rect">
            <a:avLst/>
          </a:prstGeom>
        </p:spPr>
      </p:pic>
      <p:sp>
        <p:nvSpPr>
          <p:cNvPr id="19" name="TextBox 18">
            <a:extLst>
              <a:ext uri="{FF2B5EF4-FFF2-40B4-BE49-F238E27FC236}">
                <a16:creationId xmlns:a16="http://schemas.microsoft.com/office/drawing/2014/main" id="{EA8A3DF4-FB2A-FA77-1B61-02C350FE885B}"/>
              </a:ext>
            </a:extLst>
          </p:cNvPr>
          <p:cNvSpPr txBox="1"/>
          <p:nvPr/>
        </p:nvSpPr>
        <p:spPr>
          <a:xfrm>
            <a:off x="4835496" y="5902716"/>
            <a:ext cx="1307506" cy="646331"/>
          </a:xfrm>
          <a:prstGeom prst="rect">
            <a:avLst/>
          </a:prstGeom>
          <a:noFill/>
        </p:spPr>
        <p:txBody>
          <a:bodyPr wrap="square" rtlCol="0">
            <a:spAutoFit/>
          </a:bodyPr>
          <a:lstStyle/>
          <a:p>
            <a:pPr algn="ctr"/>
            <a:r>
              <a:rPr lang="en-US" sz="1200" dirty="0"/>
              <a:t>1970’s Use of Electronic Adding Machines</a:t>
            </a:r>
          </a:p>
        </p:txBody>
      </p:sp>
      <p:cxnSp>
        <p:nvCxnSpPr>
          <p:cNvPr id="20" name="Straight Arrow Connector 19">
            <a:extLst>
              <a:ext uri="{FF2B5EF4-FFF2-40B4-BE49-F238E27FC236}">
                <a16:creationId xmlns:a16="http://schemas.microsoft.com/office/drawing/2014/main" id="{796AB836-D5D9-E95B-9F64-8AD0F95C3EF1}"/>
              </a:ext>
            </a:extLst>
          </p:cNvPr>
          <p:cNvCxnSpPr>
            <a:cxnSpLocks/>
          </p:cNvCxnSpPr>
          <p:nvPr/>
        </p:nvCxnSpPr>
        <p:spPr>
          <a:xfrm>
            <a:off x="6143002" y="6225881"/>
            <a:ext cx="76912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17671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9E88-CE7E-72C5-0793-5DF03BF7DB2A}"/>
              </a:ext>
            </a:extLst>
          </p:cNvPr>
          <p:cNvSpPr>
            <a:spLocks noGrp="1"/>
          </p:cNvSpPr>
          <p:nvPr>
            <p:ph type="title"/>
          </p:nvPr>
        </p:nvSpPr>
        <p:spPr>
          <a:xfrm>
            <a:off x="1143001" y="196309"/>
            <a:ext cx="9905998" cy="1141916"/>
          </a:xfrm>
        </p:spPr>
        <p:txBody>
          <a:bodyPr/>
          <a:lstStyle/>
          <a:p>
            <a:pPr algn="ctr"/>
            <a:r>
              <a:rPr lang="en-US" dirty="0"/>
              <a:t>1974 - 1985</a:t>
            </a:r>
          </a:p>
        </p:txBody>
      </p:sp>
      <p:pic>
        <p:nvPicPr>
          <p:cNvPr id="4" name="Picture 3">
            <a:extLst>
              <a:ext uri="{FF2B5EF4-FFF2-40B4-BE49-F238E27FC236}">
                <a16:creationId xmlns:a16="http://schemas.microsoft.com/office/drawing/2014/main" id="{8DC269A9-EE1B-7604-D756-334E84419F04}"/>
              </a:ext>
            </a:extLst>
          </p:cNvPr>
          <p:cNvPicPr>
            <a:picLocks noChangeAspect="1"/>
          </p:cNvPicPr>
          <p:nvPr/>
        </p:nvPicPr>
        <p:blipFill>
          <a:blip r:embed="rId3"/>
          <a:stretch>
            <a:fillRect/>
          </a:stretch>
        </p:blipFill>
        <p:spPr>
          <a:xfrm>
            <a:off x="7163277" y="1414133"/>
            <a:ext cx="3400900" cy="1896259"/>
          </a:xfrm>
          <a:prstGeom prst="rect">
            <a:avLst/>
          </a:prstGeom>
        </p:spPr>
      </p:pic>
      <p:sp>
        <p:nvSpPr>
          <p:cNvPr id="5" name="TextBox 4">
            <a:extLst>
              <a:ext uri="{FF2B5EF4-FFF2-40B4-BE49-F238E27FC236}">
                <a16:creationId xmlns:a16="http://schemas.microsoft.com/office/drawing/2014/main" id="{29C617FE-C53B-C266-ED83-20D2512C8300}"/>
              </a:ext>
            </a:extLst>
          </p:cNvPr>
          <p:cNvSpPr txBox="1"/>
          <p:nvPr/>
        </p:nvSpPr>
        <p:spPr>
          <a:xfrm>
            <a:off x="7676854" y="939046"/>
            <a:ext cx="2373745" cy="369332"/>
          </a:xfrm>
          <a:prstGeom prst="rect">
            <a:avLst/>
          </a:prstGeom>
          <a:noFill/>
        </p:spPr>
        <p:txBody>
          <a:bodyPr wrap="square" rtlCol="0">
            <a:spAutoFit/>
          </a:bodyPr>
          <a:lstStyle/>
          <a:p>
            <a:pPr algn="ctr"/>
            <a:r>
              <a:rPr lang="en-US" dirty="0"/>
              <a:t>NCR Century 300</a:t>
            </a:r>
          </a:p>
        </p:txBody>
      </p:sp>
      <p:pic>
        <p:nvPicPr>
          <p:cNvPr id="7" name="Picture 6">
            <a:extLst>
              <a:ext uri="{FF2B5EF4-FFF2-40B4-BE49-F238E27FC236}">
                <a16:creationId xmlns:a16="http://schemas.microsoft.com/office/drawing/2014/main" id="{C058BB71-1C5F-8875-89E0-D63657B5FE19}"/>
              </a:ext>
            </a:extLst>
          </p:cNvPr>
          <p:cNvPicPr>
            <a:picLocks noChangeAspect="1"/>
          </p:cNvPicPr>
          <p:nvPr/>
        </p:nvPicPr>
        <p:blipFill>
          <a:blip r:embed="rId4"/>
          <a:stretch>
            <a:fillRect/>
          </a:stretch>
        </p:blipFill>
        <p:spPr>
          <a:xfrm>
            <a:off x="1370613" y="1441145"/>
            <a:ext cx="3400900" cy="1838582"/>
          </a:xfrm>
          <a:prstGeom prst="rect">
            <a:avLst/>
          </a:prstGeom>
        </p:spPr>
      </p:pic>
      <p:sp>
        <p:nvSpPr>
          <p:cNvPr id="8" name="TextBox 7">
            <a:extLst>
              <a:ext uri="{FF2B5EF4-FFF2-40B4-BE49-F238E27FC236}">
                <a16:creationId xmlns:a16="http://schemas.microsoft.com/office/drawing/2014/main" id="{CFD08A99-B64C-215C-01B1-248198BC17EF}"/>
              </a:ext>
            </a:extLst>
          </p:cNvPr>
          <p:cNvSpPr txBox="1"/>
          <p:nvPr/>
        </p:nvSpPr>
        <p:spPr>
          <a:xfrm>
            <a:off x="1775364" y="966058"/>
            <a:ext cx="2373745" cy="369332"/>
          </a:xfrm>
          <a:prstGeom prst="rect">
            <a:avLst/>
          </a:prstGeom>
          <a:noFill/>
        </p:spPr>
        <p:txBody>
          <a:bodyPr wrap="square" rtlCol="0">
            <a:spAutoFit/>
          </a:bodyPr>
          <a:lstStyle/>
          <a:p>
            <a:pPr algn="ctr"/>
            <a:r>
              <a:rPr lang="en-US" dirty="0"/>
              <a:t>NCR Century 200</a:t>
            </a:r>
          </a:p>
        </p:txBody>
      </p:sp>
      <p:cxnSp>
        <p:nvCxnSpPr>
          <p:cNvPr id="10" name="Straight Arrow Connector 9">
            <a:extLst>
              <a:ext uri="{FF2B5EF4-FFF2-40B4-BE49-F238E27FC236}">
                <a16:creationId xmlns:a16="http://schemas.microsoft.com/office/drawing/2014/main" id="{B5AC05C8-2B71-72B0-DC67-92560AA34688}"/>
              </a:ext>
            </a:extLst>
          </p:cNvPr>
          <p:cNvCxnSpPr>
            <a:cxnSpLocks/>
          </p:cNvCxnSpPr>
          <p:nvPr/>
        </p:nvCxnSpPr>
        <p:spPr>
          <a:xfrm flipV="1">
            <a:off x="5039172" y="2349644"/>
            <a:ext cx="1737360" cy="0"/>
          </a:xfrm>
          <a:prstGeom prst="straightConnector1">
            <a:avLst/>
          </a:prstGeom>
          <a:ln w="381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249FC03-B1B7-408D-2F9C-F1DEF03C2B58}"/>
              </a:ext>
            </a:extLst>
          </p:cNvPr>
          <p:cNvPicPr>
            <a:picLocks noChangeAspect="1"/>
          </p:cNvPicPr>
          <p:nvPr/>
        </p:nvPicPr>
        <p:blipFill>
          <a:blip r:embed="rId5"/>
          <a:stretch>
            <a:fillRect/>
          </a:stretch>
        </p:blipFill>
        <p:spPr>
          <a:xfrm>
            <a:off x="7163278" y="4520398"/>
            <a:ext cx="3400899" cy="2029108"/>
          </a:xfrm>
          <a:prstGeom prst="rect">
            <a:avLst/>
          </a:prstGeom>
        </p:spPr>
      </p:pic>
      <p:sp>
        <p:nvSpPr>
          <p:cNvPr id="16" name="TextBox 15">
            <a:extLst>
              <a:ext uri="{FF2B5EF4-FFF2-40B4-BE49-F238E27FC236}">
                <a16:creationId xmlns:a16="http://schemas.microsoft.com/office/drawing/2014/main" id="{D1CE728D-BCEE-5153-65FA-C786076D64FC}"/>
              </a:ext>
            </a:extLst>
          </p:cNvPr>
          <p:cNvSpPr txBox="1"/>
          <p:nvPr/>
        </p:nvSpPr>
        <p:spPr>
          <a:xfrm>
            <a:off x="7324666" y="3689393"/>
            <a:ext cx="3078121" cy="369332"/>
          </a:xfrm>
          <a:prstGeom prst="rect">
            <a:avLst/>
          </a:prstGeom>
          <a:noFill/>
        </p:spPr>
        <p:txBody>
          <a:bodyPr wrap="square">
            <a:spAutoFit/>
          </a:bodyPr>
          <a:lstStyle/>
          <a:p>
            <a:pPr algn="ctr"/>
            <a:r>
              <a:rPr lang="en-US" dirty="0"/>
              <a:t>NCR Criterion 8600</a:t>
            </a:r>
          </a:p>
        </p:txBody>
      </p:sp>
      <p:cxnSp>
        <p:nvCxnSpPr>
          <p:cNvPr id="19" name="Straight Arrow Connector 18">
            <a:extLst>
              <a:ext uri="{FF2B5EF4-FFF2-40B4-BE49-F238E27FC236}">
                <a16:creationId xmlns:a16="http://schemas.microsoft.com/office/drawing/2014/main" id="{22C4CEA4-3ADC-47F0-026E-AA2BA29C5E4C}"/>
              </a:ext>
            </a:extLst>
          </p:cNvPr>
          <p:cNvCxnSpPr>
            <a:cxnSpLocks/>
          </p:cNvCxnSpPr>
          <p:nvPr/>
        </p:nvCxnSpPr>
        <p:spPr>
          <a:xfrm>
            <a:off x="10317019" y="3451850"/>
            <a:ext cx="0" cy="740742"/>
          </a:xfrm>
          <a:prstGeom prst="straightConnector1">
            <a:avLst/>
          </a:prstGeom>
          <a:ln w="381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E3E2E18C-9CEE-6B47-6A65-ED8827B64449}"/>
              </a:ext>
            </a:extLst>
          </p:cNvPr>
          <p:cNvPicPr>
            <a:picLocks noChangeAspect="1"/>
          </p:cNvPicPr>
          <p:nvPr/>
        </p:nvPicPr>
        <p:blipFill>
          <a:blip r:embed="rId6"/>
          <a:stretch>
            <a:fillRect/>
          </a:stretch>
        </p:blipFill>
        <p:spPr>
          <a:xfrm>
            <a:off x="1173405" y="5076483"/>
            <a:ext cx="3096057" cy="1305107"/>
          </a:xfrm>
          <a:prstGeom prst="rect">
            <a:avLst/>
          </a:prstGeom>
        </p:spPr>
      </p:pic>
      <p:sp>
        <p:nvSpPr>
          <p:cNvPr id="26" name="TextBox 25">
            <a:extLst>
              <a:ext uri="{FF2B5EF4-FFF2-40B4-BE49-F238E27FC236}">
                <a16:creationId xmlns:a16="http://schemas.microsoft.com/office/drawing/2014/main" id="{785B8529-9BCB-63DB-1B59-8558208695E6}"/>
              </a:ext>
            </a:extLst>
          </p:cNvPr>
          <p:cNvSpPr txBox="1"/>
          <p:nvPr/>
        </p:nvSpPr>
        <p:spPr>
          <a:xfrm>
            <a:off x="688582" y="4192592"/>
            <a:ext cx="3885723" cy="923330"/>
          </a:xfrm>
          <a:prstGeom prst="rect">
            <a:avLst/>
          </a:prstGeom>
          <a:noFill/>
        </p:spPr>
        <p:txBody>
          <a:bodyPr wrap="square">
            <a:spAutoFit/>
          </a:bodyPr>
          <a:lstStyle/>
          <a:p>
            <a:pPr algn="ctr"/>
            <a:r>
              <a:rPr lang="en-US" dirty="0"/>
              <a:t>NCR 8200 Mini (used at Plants)</a:t>
            </a:r>
          </a:p>
          <a:p>
            <a:pPr algn="ctr"/>
            <a:r>
              <a:rPr lang="en-US" dirty="0"/>
              <a:t>Later phased out by DEC and Windows Server based systems</a:t>
            </a:r>
          </a:p>
        </p:txBody>
      </p:sp>
      <p:pic>
        <p:nvPicPr>
          <p:cNvPr id="28" name="Picture 27">
            <a:extLst>
              <a:ext uri="{FF2B5EF4-FFF2-40B4-BE49-F238E27FC236}">
                <a16:creationId xmlns:a16="http://schemas.microsoft.com/office/drawing/2014/main" id="{D33E6724-E24E-7D43-0A2F-76722DA74ED8}"/>
              </a:ext>
            </a:extLst>
          </p:cNvPr>
          <p:cNvPicPr>
            <a:picLocks noChangeAspect="1"/>
          </p:cNvPicPr>
          <p:nvPr/>
        </p:nvPicPr>
        <p:blipFill>
          <a:blip r:embed="rId7"/>
          <a:stretch>
            <a:fillRect/>
          </a:stretch>
        </p:blipFill>
        <p:spPr>
          <a:xfrm>
            <a:off x="5039172" y="3451850"/>
            <a:ext cx="1659239" cy="1345625"/>
          </a:xfrm>
          <a:prstGeom prst="rect">
            <a:avLst/>
          </a:prstGeom>
        </p:spPr>
      </p:pic>
    </p:spTree>
    <p:extLst>
      <p:ext uri="{BB962C8B-B14F-4D97-AF65-F5344CB8AC3E}">
        <p14:creationId xmlns:p14="http://schemas.microsoft.com/office/powerpoint/2010/main" val="325181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C362-D228-1B12-2696-431633FB2455}"/>
              </a:ext>
            </a:extLst>
          </p:cNvPr>
          <p:cNvSpPr>
            <a:spLocks noGrp="1"/>
          </p:cNvSpPr>
          <p:nvPr>
            <p:ph type="title"/>
          </p:nvPr>
        </p:nvSpPr>
        <p:spPr>
          <a:xfrm>
            <a:off x="1143001" y="91307"/>
            <a:ext cx="9905998" cy="813118"/>
          </a:xfrm>
        </p:spPr>
        <p:txBody>
          <a:bodyPr/>
          <a:lstStyle/>
          <a:p>
            <a:pPr algn="ctr"/>
            <a:r>
              <a:rPr lang="en-US" dirty="0"/>
              <a:t>1985 – 1994</a:t>
            </a:r>
          </a:p>
        </p:txBody>
      </p:sp>
      <p:pic>
        <p:nvPicPr>
          <p:cNvPr id="1026" name="Picture 2">
            <a:extLst>
              <a:ext uri="{FF2B5EF4-FFF2-40B4-BE49-F238E27FC236}">
                <a16:creationId xmlns:a16="http://schemas.microsoft.com/office/drawing/2014/main" id="{922E85C2-68DD-0B26-98B1-885292A07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598" y="1156139"/>
            <a:ext cx="4833402" cy="31568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06828B6-6EB7-37C6-BB2A-E5DEB2C0D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842" y="1385106"/>
            <a:ext cx="3762560" cy="2698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C6EAE09-4F3A-B1EE-D380-E13E6A27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655" y="4603330"/>
            <a:ext cx="3144261" cy="2157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7746926-AC9C-D573-BFDC-FB7B4024F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9" y="4856096"/>
            <a:ext cx="2255548" cy="16512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E6B57BBC-1A2D-A0B5-F2B7-8EDD420224EB}"/>
              </a:ext>
            </a:extLst>
          </p:cNvPr>
          <p:cNvCxnSpPr/>
          <p:nvPr/>
        </p:nvCxnSpPr>
        <p:spPr>
          <a:xfrm flipH="1">
            <a:off x="5366327" y="5569527"/>
            <a:ext cx="729673" cy="0"/>
          </a:xfrm>
          <a:prstGeom prst="straightConnector1">
            <a:avLst/>
          </a:prstGeom>
          <a:ln w="381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A4DE39-8595-E218-355E-25965AECEEB2}"/>
              </a:ext>
            </a:extLst>
          </p:cNvPr>
          <p:cNvSpPr txBox="1"/>
          <p:nvPr/>
        </p:nvSpPr>
        <p:spPr>
          <a:xfrm>
            <a:off x="2004289" y="707501"/>
            <a:ext cx="3236627" cy="369332"/>
          </a:xfrm>
          <a:prstGeom prst="rect">
            <a:avLst/>
          </a:prstGeom>
          <a:noFill/>
        </p:spPr>
        <p:txBody>
          <a:bodyPr wrap="square" rtlCol="0">
            <a:spAutoFit/>
          </a:bodyPr>
          <a:lstStyle/>
          <a:p>
            <a:pPr algn="ctr"/>
            <a:r>
              <a:rPr lang="en-US" dirty="0"/>
              <a:t>IBM 3090 SERIES 18 TO 45 MIPS</a:t>
            </a:r>
          </a:p>
        </p:txBody>
      </p:sp>
      <p:sp>
        <p:nvSpPr>
          <p:cNvPr id="6" name="TextBox 5">
            <a:extLst>
              <a:ext uri="{FF2B5EF4-FFF2-40B4-BE49-F238E27FC236}">
                <a16:creationId xmlns:a16="http://schemas.microsoft.com/office/drawing/2014/main" id="{9D7B3B2F-3F8B-9F32-BF1F-CFBD04AE7804}"/>
              </a:ext>
            </a:extLst>
          </p:cNvPr>
          <p:cNvSpPr txBox="1"/>
          <p:nvPr/>
        </p:nvSpPr>
        <p:spPr>
          <a:xfrm>
            <a:off x="7563028" y="996835"/>
            <a:ext cx="2563012" cy="369332"/>
          </a:xfrm>
          <a:prstGeom prst="rect">
            <a:avLst/>
          </a:prstGeom>
          <a:noFill/>
        </p:spPr>
        <p:txBody>
          <a:bodyPr wrap="square" rtlCol="0">
            <a:spAutoFit/>
          </a:bodyPr>
          <a:lstStyle/>
          <a:p>
            <a:pPr algn="ctr"/>
            <a:r>
              <a:rPr lang="en-US" dirty="0"/>
              <a:t>TYPICAL TAPE LIBRARY</a:t>
            </a:r>
          </a:p>
        </p:txBody>
      </p:sp>
      <p:sp>
        <p:nvSpPr>
          <p:cNvPr id="8" name="TextBox 7">
            <a:extLst>
              <a:ext uri="{FF2B5EF4-FFF2-40B4-BE49-F238E27FC236}">
                <a16:creationId xmlns:a16="http://schemas.microsoft.com/office/drawing/2014/main" id="{00DD04A1-B3D6-173D-B7F0-DD773CF76F5F}"/>
              </a:ext>
            </a:extLst>
          </p:cNvPr>
          <p:cNvSpPr txBox="1"/>
          <p:nvPr/>
        </p:nvSpPr>
        <p:spPr>
          <a:xfrm>
            <a:off x="8844534" y="5107862"/>
            <a:ext cx="2316273" cy="923330"/>
          </a:xfrm>
          <a:prstGeom prst="rect">
            <a:avLst/>
          </a:prstGeom>
          <a:noFill/>
        </p:spPr>
        <p:txBody>
          <a:bodyPr wrap="square" rtlCol="0">
            <a:spAutoFit/>
          </a:bodyPr>
          <a:lstStyle/>
          <a:p>
            <a:r>
              <a:rPr lang="en-US" dirty="0"/>
              <a:t>Each cabinet housed 2 drives with a capacity of 2.5 GB (550lbs)</a:t>
            </a:r>
          </a:p>
        </p:txBody>
      </p:sp>
      <p:sp>
        <p:nvSpPr>
          <p:cNvPr id="9" name="TextBox 8">
            <a:extLst>
              <a:ext uri="{FF2B5EF4-FFF2-40B4-BE49-F238E27FC236}">
                <a16:creationId xmlns:a16="http://schemas.microsoft.com/office/drawing/2014/main" id="{A3A5F9AE-3334-BDD0-EB9A-4CD9EA045DF2}"/>
              </a:ext>
            </a:extLst>
          </p:cNvPr>
          <p:cNvSpPr txBox="1"/>
          <p:nvPr/>
        </p:nvSpPr>
        <p:spPr>
          <a:xfrm>
            <a:off x="2820112" y="4312955"/>
            <a:ext cx="6767677" cy="369332"/>
          </a:xfrm>
          <a:prstGeom prst="rect">
            <a:avLst/>
          </a:prstGeom>
          <a:noFill/>
        </p:spPr>
        <p:txBody>
          <a:bodyPr wrap="square" rtlCol="0">
            <a:spAutoFit/>
          </a:bodyPr>
          <a:lstStyle/>
          <a:p>
            <a:pPr algn="ctr"/>
            <a:r>
              <a:rPr lang="en-US" dirty="0"/>
              <a:t>3380 DISK DRIVES</a:t>
            </a:r>
          </a:p>
        </p:txBody>
      </p:sp>
      <p:cxnSp>
        <p:nvCxnSpPr>
          <p:cNvPr id="10" name="Straight Arrow Connector 9">
            <a:extLst>
              <a:ext uri="{FF2B5EF4-FFF2-40B4-BE49-F238E27FC236}">
                <a16:creationId xmlns:a16="http://schemas.microsoft.com/office/drawing/2014/main" id="{645E7982-8D6B-049B-E4B4-4327DC47D552}"/>
              </a:ext>
            </a:extLst>
          </p:cNvPr>
          <p:cNvCxnSpPr>
            <a:cxnSpLocks/>
          </p:cNvCxnSpPr>
          <p:nvPr/>
        </p:nvCxnSpPr>
        <p:spPr>
          <a:xfrm flipH="1">
            <a:off x="8476200" y="5569527"/>
            <a:ext cx="368334" cy="0"/>
          </a:xfrm>
          <a:prstGeom prst="straightConnector1">
            <a:avLst/>
          </a:prstGeom>
          <a:ln w="381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45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2B25-4251-4AC3-0025-FC2081168BE6}"/>
              </a:ext>
            </a:extLst>
          </p:cNvPr>
          <p:cNvSpPr>
            <a:spLocks noGrp="1"/>
          </p:cNvSpPr>
          <p:nvPr>
            <p:ph type="title"/>
          </p:nvPr>
        </p:nvSpPr>
        <p:spPr>
          <a:xfrm>
            <a:off x="1143001" y="179709"/>
            <a:ext cx="9905998" cy="1478570"/>
          </a:xfrm>
        </p:spPr>
        <p:txBody>
          <a:bodyPr/>
          <a:lstStyle/>
          <a:p>
            <a:pPr algn="ctr"/>
            <a:r>
              <a:rPr lang="en-US" dirty="0"/>
              <a:t>What influenced me to present this topic?</a:t>
            </a:r>
          </a:p>
        </p:txBody>
      </p:sp>
      <p:pic>
        <p:nvPicPr>
          <p:cNvPr id="4" name="Picture 3">
            <a:extLst>
              <a:ext uri="{FF2B5EF4-FFF2-40B4-BE49-F238E27FC236}">
                <a16:creationId xmlns:a16="http://schemas.microsoft.com/office/drawing/2014/main" id="{67385988-B705-D2F7-9CB5-16038094473F}"/>
              </a:ext>
            </a:extLst>
          </p:cNvPr>
          <p:cNvPicPr>
            <a:picLocks noChangeAspect="1"/>
          </p:cNvPicPr>
          <p:nvPr/>
        </p:nvPicPr>
        <p:blipFill>
          <a:blip r:embed="rId3"/>
          <a:stretch>
            <a:fillRect/>
          </a:stretch>
        </p:blipFill>
        <p:spPr>
          <a:xfrm>
            <a:off x="3551134" y="1658279"/>
            <a:ext cx="4953000" cy="5113867"/>
          </a:xfrm>
          <a:prstGeom prst="rect">
            <a:avLst/>
          </a:prstGeom>
        </p:spPr>
      </p:pic>
    </p:spTree>
    <p:extLst>
      <p:ext uri="{BB962C8B-B14F-4D97-AF65-F5344CB8AC3E}">
        <p14:creationId xmlns:p14="http://schemas.microsoft.com/office/powerpoint/2010/main" val="3976966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434C-0AB6-8418-6809-0CC8030EC662}"/>
              </a:ext>
            </a:extLst>
          </p:cNvPr>
          <p:cNvSpPr>
            <a:spLocks noGrp="1"/>
          </p:cNvSpPr>
          <p:nvPr>
            <p:ph type="title"/>
          </p:nvPr>
        </p:nvSpPr>
        <p:spPr>
          <a:xfrm>
            <a:off x="1143001" y="0"/>
            <a:ext cx="9905998" cy="1478570"/>
          </a:xfrm>
        </p:spPr>
        <p:txBody>
          <a:bodyPr/>
          <a:lstStyle/>
          <a:p>
            <a:pPr algn="ctr"/>
            <a:r>
              <a:rPr lang="en-US" b="1" dirty="0"/>
              <a:t>IN CONTRAST</a:t>
            </a:r>
          </a:p>
        </p:txBody>
      </p:sp>
      <p:pic>
        <p:nvPicPr>
          <p:cNvPr id="1026" name="Picture 2">
            <a:extLst>
              <a:ext uri="{FF2B5EF4-FFF2-40B4-BE49-F238E27FC236}">
                <a16:creationId xmlns:a16="http://schemas.microsoft.com/office/drawing/2014/main" id="{A0E7AF90-A376-1C85-9E3F-964A7A526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834" y="2384278"/>
            <a:ext cx="3666629" cy="32260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516041-A911-29E7-E089-A569250A6E67}"/>
              </a:ext>
            </a:extLst>
          </p:cNvPr>
          <p:cNvSpPr txBox="1"/>
          <p:nvPr/>
        </p:nvSpPr>
        <p:spPr>
          <a:xfrm>
            <a:off x="1802974" y="1203317"/>
            <a:ext cx="2709017" cy="1200329"/>
          </a:xfrm>
          <a:prstGeom prst="rect">
            <a:avLst/>
          </a:prstGeom>
          <a:noFill/>
        </p:spPr>
        <p:txBody>
          <a:bodyPr wrap="square" rtlCol="0">
            <a:spAutoFit/>
          </a:bodyPr>
          <a:lstStyle/>
          <a:p>
            <a:pPr algn="ctr"/>
            <a:r>
              <a:rPr lang="en-US" dirty="0"/>
              <a:t>The first commercial disk drive built by IBM. </a:t>
            </a:r>
          </a:p>
          <a:p>
            <a:pPr algn="ctr"/>
            <a:r>
              <a:rPr lang="en-US" dirty="0"/>
              <a:t>3.75MB</a:t>
            </a:r>
          </a:p>
          <a:p>
            <a:pPr algn="ctr"/>
            <a:r>
              <a:rPr lang="en-US" dirty="0"/>
              <a:t>Delivered in 1956.</a:t>
            </a:r>
          </a:p>
        </p:txBody>
      </p:sp>
      <p:pic>
        <p:nvPicPr>
          <p:cNvPr id="1030" name="Picture 6">
            <a:extLst>
              <a:ext uri="{FF2B5EF4-FFF2-40B4-BE49-F238E27FC236}">
                <a16:creationId xmlns:a16="http://schemas.microsoft.com/office/drawing/2014/main" id="{D7435C1A-1102-8979-4F83-D234467F1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057" y="4395597"/>
            <a:ext cx="4870747" cy="20457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E85F7C5-99E8-E6A8-548E-73B54A99F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252" y="1606610"/>
            <a:ext cx="1400532" cy="20100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6251CCB-9A8C-1CBE-0ACD-7F0714859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218" y="1606610"/>
            <a:ext cx="2939752" cy="21901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A78CEC-25FA-AD81-35FD-2144CAD97017}"/>
              </a:ext>
            </a:extLst>
          </p:cNvPr>
          <p:cNvSpPr txBox="1"/>
          <p:nvPr/>
        </p:nvSpPr>
        <p:spPr>
          <a:xfrm>
            <a:off x="6178252" y="1230594"/>
            <a:ext cx="1400532" cy="338554"/>
          </a:xfrm>
          <a:prstGeom prst="rect">
            <a:avLst/>
          </a:prstGeom>
          <a:noFill/>
        </p:spPr>
        <p:txBody>
          <a:bodyPr wrap="square" rtlCol="0">
            <a:spAutoFit/>
          </a:bodyPr>
          <a:lstStyle/>
          <a:p>
            <a:r>
              <a:rPr lang="en-US" sz="1600" dirty="0"/>
              <a:t>7.25MB 1964</a:t>
            </a:r>
          </a:p>
        </p:txBody>
      </p:sp>
      <p:sp>
        <p:nvSpPr>
          <p:cNvPr id="5" name="TextBox 4">
            <a:extLst>
              <a:ext uri="{FF2B5EF4-FFF2-40B4-BE49-F238E27FC236}">
                <a16:creationId xmlns:a16="http://schemas.microsoft.com/office/drawing/2014/main" id="{10BFAEA5-915F-3FD9-7255-4B27C48D53B3}"/>
              </a:ext>
            </a:extLst>
          </p:cNvPr>
          <p:cNvSpPr txBox="1"/>
          <p:nvPr/>
        </p:nvSpPr>
        <p:spPr>
          <a:xfrm>
            <a:off x="8571431" y="1230594"/>
            <a:ext cx="1848929" cy="338554"/>
          </a:xfrm>
          <a:prstGeom prst="rect">
            <a:avLst/>
          </a:prstGeom>
          <a:noFill/>
        </p:spPr>
        <p:txBody>
          <a:bodyPr wrap="square" rtlCol="0">
            <a:spAutoFit/>
          </a:bodyPr>
          <a:lstStyle/>
          <a:p>
            <a:pPr algn="ctr"/>
            <a:r>
              <a:rPr lang="en-US" sz="1600" dirty="0"/>
              <a:t>29MB 1965</a:t>
            </a:r>
          </a:p>
        </p:txBody>
      </p:sp>
      <p:sp>
        <p:nvSpPr>
          <p:cNvPr id="6" name="TextBox 5">
            <a:extLst>
              <a:ext uri="{FF2B5EF4-FFF2-40B4-BE49-F238E27FC236}">
                <a16:creationId xmlns:a16="http://schemas.microsoft.com/office/drawing/2014/main" id="{EEC6C85D-D767-EB9E-492D-A351D417B407}"/>
              </a:ext>
            </a:extLst>
          </p:cNvPr>
          <p:cNvSpPr txBox="1"/>
          <p:nvPr/>
        </p:nvSpPr>
        <p:spPr>
          <a:xfrm>
            <a:off x="1771638" y="5610314"/>
            <a:ext cx="2709017" cy="830997"/>
          </a:xfrm>
          <a:prstGeom prst="rect">
            <a:avLst/>
          </a:prstGeom>
          <a:noFill/>
        </p:spPr>
        <p:txBody>
          <a:bodyPr wrap="square" rtlCol="0">
            <a:spAutoFit/>
          </a:bodyPr>
          <a:lstStyle/>
          <a:p>
            <a:pPr algn="ctr"/>
            <a:r>
              <a:rPr lang="en-US" sz="1600" b="1" dirty="0"/>
              <a:t>Weight = 2300 lbs.</a:t>
            </a:r>
          </a:p>
          <a:p>
            <a:pPr algn="ctr"/>
            <a:r>
              <a:rPr lang="en-US" sz="1600" b="1" dirty="0"/>
              <a:t>Cost = $34,500</a:t>
            </a:r>
          </a:p>
          <a:p>
            <a:pPr algn="ctr"/>
            <a:r>
              <a:rPr lang="en-US" sz="1600" b="1" dirty="0"/>
              <a:t>Today = $300,000</a:t>
            </a:r>
          </a:p>
        </p:txBody>
      </p:sp>
      <p:sp>
        <p:nvSpPr>
          <p:cNvPr id="7" name="TextBox 6">
            <a:extLst>
              <a:ext uri="{FF2B5EF4-FFF2-40B4-BE49-F238E27FC236}">
                <a16:creationId xmlns:a16="http://schemas.microsoft.com/office/drawing/2014/main" id="{93213ED4-8AA8-F062-6889-70858AB403CF}"/>
              </a:ext>
            </a:extLst>
          </p:cNvPr>
          <p:cNvSpPr txBox="1"/>
          <p:nvPr/>
        </p:nvSpPr>
        <p:spPr>
          <a:xfrm>
            <a:off x="7024643" y="3989610"/>
            <a:ext cx="2862841" cy="338554"/>
          </a:xfrm>
          <a:prstGeom prst="rect">
            <a:avLst/>
          </a:prstGeom>
          <a:noFill/>
        </p:spPr>
        <p:txBody>
          <a:bodyPr wrap="square" rtlCol="0">
            <a:spAutoFit/>
          </a:bodyPr>
          <a:lstStyle/>
          <a:p>
            <a:pPr algn="ctr"/>
            <a:r>
              <a:rPr lang="en-US" sz="1600" b="1" dirty="0"/>
              <a:t>Today</a:t>
            </a:r>
          </a:p>
        </p:txBody>
      </p:sp>
    </p:spTree>
    <p:extLst>
      <p:ext uri="{BB962C8B-B14F-4D97-AF65-F5344CB8AC3E}">
        <p14:creationId xmlns:p14="http://schemas.microsoft.com/office/powerpoint/2010/main" val="3340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floor, ceiling&#10;&#10;Description automatically generated">
            <a:extLst>
              <a:ext uri="{FF2B5EF4-FFF2-40B4-BE49-F238E27FC236}">
                <a16:creationId xmlns:a16="http://schemas.microsoft.com/office/drawing/2014/main" id="{63C945AE-4C06-AB73-0DD6-1BD377EF99BD}"/>
              </a:ext>
            </a:extLst>
          </p:cNvPr>
          <p:cNvPicPr>
            <a:picLocks noChangeAspect="1"/>
          </p:cNvPicPr>
          <p:nvPr/>
        </p:nvPicPr>
        <p:blipFill>
          <a:blip r:embed="rId3"/>
          <a:stretch>
            <a:fillRect/>
          </a:stretch>
        </p:blipFill>
        <p:spPr>
          <a:xfrm>
            <a:off x="2678546" y="1219200"/>
            <a:ext cx="6964218" cy="5223164"/>
          </a:xfrm>
          <a:prstGeom prst="rect">
            <a:avLst/>
          </a:prstGeom>
        </p:spPr>
      </p:pic>
      <p:sp>
        <p:nvSpPr>
          <p:cNvPr id="4" name="TextBox 3">
            <a:extLst>
              <a:ext uri="{FF2B5EF4-FFF2-40B4-BE49-F238E27FC236}">
                <a16:creationId xmlns:a16="http://schemas.microsoft.com/office/drawing/2014/main" id="{D3B88BFB-AFF8-22F2-CEB8-E608DAA34E4D}"/>
              </a:ext>
            </a:extLst>
          </p:cNvPr>
          <p:cNvSpPr txBox="1"/>
          <p:nvPr/>
        </p:nvSpPr>
        <p:spPr>
          <a:xfrm>
            <a:off x="2826327" y="277091"/>
            <a:ext cx="6677891" cy="369332"/>
          </a:xfrm>
          <a:prstGeom prst="rect">
            <a:avLst/>
          </a:prstGeom>
          <a:noFill/>
        </p:spPr>
        <p:txBody>
          <a:bodyPr wrap="square" rtlCol="0">
            <a:spAutoFit/>
          </a:bodyPr>
          <a:lstStyle/>
          <a:p>
            <a:pPr algn="ctr"/>
            <a:r>
              <a:rPr lang="en-US" dirty="0"/>
              <a:t>Tape library (about 40,000 cartridges on and off-site)</a:t>
            </a:r>
          </a:p>
        </p:txBody>
      </p:sp>
    </p:spTree>
    <p:extLst>
      <p:ext uri="{BB962C8B-B14F-4D97-AF65-F5344CB8AC3E}">
        <p14:creationId xmlns:p14="http://schemas.microsoft.com/office/powerpoint/2010/main" val="2980397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34407-879C-5B2A-DB8A-E198F6BAD364}"/>
              </a:ext>
            </a:extLst>
          </p:cNvPr>
          <p:cNvSpPr>
            <a:spLocks noGrp="1"/>
          </p:cNvSpPr>
          <p:nvPr>
            <p:ph type="title"/>
          </p:nvPr>
        </p:nvSpPr>
        <p:spPr>
          <a:xfrm>
            <a:off x="1073047" y="208319"/>
            <a:ext cx="9905998" cy="1176099"/>
          </a:xfrm>
        </p:spPr>
        <p:txBody>
          <a:bodyPr/>
          <a:lstStyle/>
          <a:p>
            <a:pPr algn="ctr"/>
            <a:r>
              <a:rPr lang="en-US" dirty="0"/>
              <a:t>1994 - 2004</a:t>
            </a:r>
          </a:p>
        </p:txBody>
      </p:sp>
      <p:pic>
        <p:nvPicPr>
          <p:cNvPr id="1028" name="Picture 4">
            <a:extLst>
              <a:ext uri="{FF2B5EF4-FFF2-40B4-BE49-F238E27FC236}">
                <a16:creationId xmlns:a16="http://schemas.microsoft.com/office/drawing/2014/main" id="{3E621087-9BFE-9E96-06BA-23CC19A85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766636"/>
            <a:ext cx="4762500" cy="2505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38BA83-4B6C-12C7-A286-6838511BB1F1}"/>
              </a:ext>
            </a:extLst>
          </p:cNvPr>
          <p:cNvSpPr txBox="1"/>
          <p:nvPr/>
        </p:nvSpPr>
        <p:spPr>
          <a:xfrm>
            <a:off x="2005788" y="1199752"/>
            <a:ext cx="3417923" cy="369332"/>
          </a:xfrm>
          <a:prstGeom prst="rect">
            <a:avLst/>
          </a:prstGeom>
          <a:noFill/>
        </p:spPr>
        <p:txBody>
          <a:bodyPr wrap="none" rtlCol="0">
            <a:spAutoFit/>
          </a:bodyPr>
          <a:lstStyle/>
          <a:p>
            <a:r>
              <a:rPr lang="en-US" dirty="0"/>
              <a:t>IBM 9021 SERIES 118 to 171 MIPS</a:t>
            </a:r>
          </a:p>
        </p:txBody>
      </p:sp>
      <p:pic>
        <p:nvPicPr>
          <p:cNvPr id="1030" name="Picture 6">
            <a:extLst>
              <a:ext uri="{FF2B5EF4-FFF2-40B4-BE49-F238E27FC236}">
                <a16:creationId xmlns:a16="http://schemas.microsoft.com/office/drawing/2014/main" id="{16435141-CBC2-04E7-E776-D0D823021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009" y="1766636"/>
            <a:ext cx="2000250" cy="2667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968A376-8E95-7E2D-76D4-C28D2FC13E14}"/>
              </a:ext>
            </a:extLst>
          </p:cNvPr>
          <p:cNvCxnSpPr>
            <a:cxnSpLocks/>
          </p:cNvCxnSpPr>
          <p:nvPr/>
        </p:nvCxnSpPr>
        <p:spPr>
          <a:xfrm>
            <a:off x="6734088" y="3014067"/>
            <a:ext cx="720697" cy="0"/>
          </a:xfrm>
          <a:prstGeom prst="straightConnector1">
            <a:avLst/>
          </a:prstGeom>
          <a:ln w="381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98AA82F-52F6-543F-DD00-60F57B9A8745}"/>
              </a:ext>
            </a:extLst>
          </p:cNvPr>
          <p:cNvSpPr txBox="1"/>
          <p:nvPr/>
        </p:nvSpPr>
        <p:spPr>
          <a:xfrm>
            <a:off x="6768291" y="1199752"/>
            <a:ext cx="3911685" cy="646331"/>
          </a:xfrm>
          <a:prstGeom prst="rect">
            <a:avLst/>
          </a:prstGeom>
          <a:noFill/>
        </p:spPr>
        <p:txBody>
          <a:bodyPr wrap="square">
            <a:spAutoFit/>
          </a:bodyPr>
          <a:lstStyle/>
          <a:p>
            <a:pPr algn="ctr"/>
            <a:r>
              <a:rPr lang="en-US" dirty="0"/>
              <a:t>IBM 9672-R26 CMOS SERIES 219 MIPS</a:t>
            </a:r>
          </a:p>
          <a:p>
            <a:pPr algn="ctr"/>
            <a:r>
              <a:rPr lang="en-US" dirty="0"/>
              <a:t>(WATER COOLED)</a:t>
            </a:r>
          </a:p>
        </p:txBody>
      </p:sp>
    </p:spTree>
    <p:extLst>
      <p:ext uri="{BB962C8B-B14F-4D97-AF65-F5344CB8AC3E}">
        <p14:creationId xmlns:p14="http://schemas.microsoft.com/office/powerpoint/2010/main" val="2164179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BM mainframes">
            <a:extLst>
              <a:ext uri="{FF2B5EF4-FFF2-40B4-BE49-F238E27FC236}">
                <a16:creationId xmlns:a16="http://schemas.microsoft.com/office/drawing/2014/main" id="{7EF1E12B-0D9C-C42B-1E17-B60E7267E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238" y="1042988"/>
            <a:ext cx="6105525" cy="4772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041A57-CA7D-A826-E0A5-80244E68E6BC}"/>
              </a:ext>
            </a:extLst>
          </p:cNvPr>
          <p:cNvSpPr txBox="1"/>
          <p:nvPr/>
        </p:nvSpPr>
        <p:spPr>
          <a:xfrm>
            <a:off x="3278909" y="443345"/>
            <a:ext cx="6012872" cy="369332"/>
          </a:xfrm>
          <a:prstGeom prst="rect">
            <a:avLst/>
          </a:prstGeom>
          <a:noFill/>
        </p:spPr>
        <p:txBody>
          <a:bodyPr wrap="square" rtlCol="0">
            <a:spAutoFit/>
          </a:bodyPr>
          <a:lstStyle/>
          <a:p>
            <a:r>
              <a:rPr lang="en-US" dirty="0"/>
              <a:t>Inside view of one of the water-cooled mainframe cabinets</a:t>
            </a:r>
          </a:p>
        </p:txBody>
      </p:sp>
    </p:spTree>
    <p:extLst>
      <p:ext uri="{BB962C8B-B14F-4D97-AF65-F5344CB8AC3E}">
        <p14:creationId xmlns:p14="http://schemas.microsoft.com/office/powerpoint/2010/main" val="2749447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omputer&#10;&#10;Description automatically generated">
            <a:extLst>
              <a:ext uri="{FF2B5EF4-FFF2-40B4-BE49-F238E27FC236}">
                <a16:creationId xmlns:a16="http://schemas.microsoft.com/office/drawing/2014/main" id="{E4500A15-79C5-D37F-5190-18BF5A6D838E}"/>
              </a:ext>
            </a:extLst>
          </p:cNvPr>
          <p:cNvPicPr>
            <a:picLocks noChangeAspect="1"/>
          </p:cNvPicPr>
          <p:nvPr/>
        </p:nvPicPr>
        <p:blipFill>
          <a:blip r:embed="rId3"/>
          <a:stretch>
            <a:fillRect/>
          </a:stretch>
        </p:blipFill>
        <p:spPr>
          <a:xfrm>
            <a:off x="1524000" y="905346"/>
            <a:ext cx="7936871" cy="5952653"/>
          </a:xfrm>
          <a:prstGeom prst="rect">
            <a:avLst/>
          </a:prstGeom>
        </p:spPr>
      </p:pic>
      <p:sp>
        <p:nvSpPr>
          <p:cNvPr id="4" name="TextBox 3">
            <a:extLst>
              <a:ext uri="{FF2B5EF4-FFF2-40B4-BE49-F238E27FC236}">
                <a16:creationId xmlns:a16="http://schemas.microsoft.com/office/drawing/2014/main" id="{3C5B93EE-8288-BC92-BD72-8C4FA212B4BF}"/>
              </a:ext>
            </a:extLst>
          </p:cNvPr>
          <p:cNvSpPr txBox="1"/>
          <p:nvPr/>
        </p:nvSpPr>
        <p:spPr>
          <a:xfrm>
            <a:off x="2652665" y="353085"/>
            <a:ext cx="6328373" cy="369332"/>
          </a:xfrm>
          <a:prstGeom prst="rect">
            <a:avLst/>
          </a:prstGeom>
          <a:noFill/>
        </p:spPr>
        <p:txBody>
          <a:bodyPr wrap="square" rtlCol="0">
            <a:spAutoFit/>
          </a:bodyPr>
          <a:lstStyle/>
          <a:p>
            <a:pPr algn="ctr"/>
            <a:r>
              <a:rPr lang="en-US" b="1" dirty="0"/>
              <a:t>Part of the Server Farm</a:t>
            </a:r>
          </a:p>
        </p:txBody>
      </p:sp>
    </p:spTree>
    <p:extLst>
      <p:ext uri="{BB962C8B-B14F-4D97-AF65-F5344CB8AC3E}">
        <p14:creationId xmlns:p14="http://schemas.microsoft.com/office/powerpoint/2010/main" val="901320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93E1-735D-BD28-08EE-47099974980E}"/>
              </a:ext>
            </a:extLst>
          </p:cNvPr>
          <p:cNvSpPr>
            <a:spLocks noGrp="1"/>
          </p:cNvSpPr>
          <p:nvPr>
            <p:ph type="title"/>
          </p:nvPr>
        </p:nvSpPr>
        <p:spPr>
          <a:xfrm>
            <a:off x="1141413" y="154879"/>
            <a:ext cx="9905998" cy="1478570"/>
          </a:xfrm>
        </p:spPr>
        <p:txBody>
          <a:bodyPr/>
          <a:lstStyle/>
          <a:p>
            <a:pPr algn="ctr"/>
            <a:r>
              <a:rPr lang="en-US" b="1" dirty="0"/>
              <a:t>2004 +</a:t>
            </a:r>
          </a:p>
        </p:txBody>
      </p:sp>
      <p:pic>
        <p:nvPicPr>
          <p:cNvPr id="1026" name="Picture 2" descr="IBM AS/400 - Wikipedia">
            <a:extLst>
              <a:ext uri="{FF2B5EF4-FFF2-40B4-BE49-F238E27FC236}">
                <a16:creationId xmlns:a16="http://schemas.microsoft.com/office/drawing/2014/main" id="{27D0B3DE-7E78-F631-D2C0-C5E7A88EE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073" y="2406181"/>
            <a:ext cx="2102678" cy="42053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FBB331-A979-EC6F-D0D7-0AA5016CBE6F}"/>
              </a:ext>
            </a:extLst>
          </p:cNvPr>
          <p:cNvSpPr txBox="1"/>
          <p:nvPr/>
        </p:nvSpPr>
        <p:spPr>
          <a:xfrm>
            <a:off x="3043109" y="1205852"/>
            <a:ext cx="6102605" cy="1200329"/>
          </a:xfrm>
          <a:prstGeom prst="rect">
            <a:avLst/>
          </a:prstGeom>
          <a:noFill/>
        </p:spPr>
        <p:txBody>
          <a:bodyPr wrap="square" rtlCol="0">
            <a:spAutoFit/>
          </a:bodyPr>
          <a:lstStyle/>
          <a:p>
            <a:pPr algn="ctr"/>
            <a:r>
              <a:rPr lang="en-US" sz="2400" b="1" dirty="0"/>
              <a:t>AS400 OR IBM SYSTEM i</a:t>
            </a:r>
          </a:p>
          <a:p>
            <a:pPr algn="ctr"/>
            <a:r>
              <a:rPr lang="en-US" sz="2400" b="1" dirty="0"/>
              <a:t>About the size of a large refrigerator in your kitchen</a:t>
            </a:r>
          </a:p>
        </p:txBody>
      </p:sp>
    </p:spTree>
    <p:extLst>
      <p:ext uri="{BB962C8B-B14F-4D97-AF65-F5344CB8AC3E}">
        <p14:creationId xmlns:p14="http://schemas.microsoft.com/office/powerpoint/2010/main" val="1241316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E795-6852-7803-7A80-9F74D897C5A0}"/>
              </a:ext>
            </a:extLst>
          </p:cNvPr>
          <p:cNvSpPr>
            <a:spLocks noGrp="1"/>
          </p:cNvSpPr>
          <p:nvPr>
            <p:ph type="title"/>
          </p:nvPr>
        </p:nvSpPr>
        <p:spPr>
          <a:xfrm>
            <a:off x="1143001" y="99111"/>
            <a:ext cx="9905998" cy="1478570"/>
          </a:xfrm>
        </p:spPr>
        <p:txBody>
          <a:bodyPr>
            <a:normAutofit fontScale="90000"/>
          </a:bodyPr>
          <a:lstStyle/>
          <a:p>
            <a:pPr algn="ctr"/>
            <a:r>
              <a:rPr lang="en-US" dirty="0"/>
              <a:t>Other uses of computing DURING THIS TIME </a:t>
            </a:r>
            <a:br>
              <a:rPr lang="en-US" dirty="0"/>
            </a:br>
            <a:r>
              <a:rPr lang="en-US" dirty="0"/>
              <a:t>1960’S TO PRESENT DAY</a:t>
            </a:r>
            <a:br>
              <a:rPr lang="en-US" dirty="0"/>
            </a:br>
            <a:endParaRPr lang="en-US" dirty="0"/>
          </a:p>
        </p:txBody>
      </p:sp>
      <p:sp>
        <p:nvSpPr>
          <p:cNvPr id="3" name="TextBox 2">
            <a:extLst>
              <a:ext uri="{FF2B5EF4-FFF2-40B4-BE49-F238E27FC236}">
                <a16:creationId xmlns:a16="http://schemas.microsoft.com/office/drawing/2014/main" id="{128BA33C-366E-CB44-54FF-B5066A733B08}"/>
              </a:ext>
            </a:extLst>
          </p:cNvPr>
          <p:cNvSpPr txBox="1"/>
          <p:nvPr/>
        </p:nvSpPr>
        <p:spPr>
          <a:xfrm>
            <a:off x="1472384" y="1111189"/>
            <a:ext cx="9500416" cy="5647700"/>
          </a:xfrm>
          <a:prstGeom prst="rect">
            <a:avLst/>
          </a:prstGeom>
          <a:noFill/>
        </p:spPr>
        <p:txBody>
          <a:bodyPr wrap="square" rtlCol="0">
            <a:spAutoFit/>
          </a:bodyPr>
          <a:lstStyle/>
          <a:p>
            <a:pPr marL="285750" indent="-285750">
              <a:buFont typeface="Arial" panose="020B0604020202020204" pitchFamily="34" charset="0"/>
              <a:buChar char="•"/>
            </a:pPr>
            <a:r>
              <a:rPr lang="en-US" sz="1900" b="1" dirty="0"/>
              <a:t>WANG Word-processing introduced into the Steno Pool eventually relaced by the personal computer.</a:t>
            </a:r>
          </a:p>
          <a:p>
            <a:pPr marL="285750" indent="-285750">
              <a:buFont typeface="Arial" panose="020B0604020202020204" pitchFamily="34" charset="0"/>
              <a:buChar char="•"/>
            </a:pPr>
            <a:endParaRPr lang="en-US" sz="1900" b="1" dirty="0"/>
          </a:p>
          <a:p>
            <a:pPr marL="285750" indent="-285750">
              <a:buFont typeface="Arial" panose="020B0604020202020204" pitchFamily="34" charset="0"/>
              <a:buChar char="•"/>
            </a:pPr>
            <a:r>
              <a:rPr lang="en-US" sz="1900" b="1" dirty="0"/>
              <a:t>Computerized phone system replaces the telephone switchboard.</a:t>
            </a:r>
          </a:p>
          <a:p>
            <a:pPr marL="285750" indent="-285750">
              <a:buFont typeface="Arial" panose="020B0604020202020204" pitchFamily="34" charset="0"/>
              <a:buChar char="•"/>
            </a:pPr>
            <a:endParaRPr lang="en-US" sz="1900" b="1" dirty="0"/>
          </a:p>
          <a:p>
            <a:pPr marL="285750" indent="-285750">
              <a:buFont typeface="Arial" panose="020B0604020202020204" pitchFamily="34" charset="0"/>
              <a:buChar char="•"/>
            </a:pPr>
            <a:r>
              <a:rPr lang="en-US" sz="1900" b="1" dirty="0"/>
              <a:t>IBM Compatible PCs and Laptops gradually replace calculators, typewriters, WANG WP, and eventually become the desktop standard for most people in the company.</a:t>
            </a:r>
          </a:p>
          <a:p>
            <a:pPr marL="742950" lvl="1" indent="-285750">
              <a:buFont typeface="Arial" panose="020B0604020202020204" pitchFamily="34" charset="0"/>
              <a:buChar char="•"/>
            </a:pPr>
            <a:r>
              <a:rPr lang="en-US" sz="1900" b="1" dirty="0"/>
              <a:t>Word-Processing</a:t>
            </a:r>
          </a:p>
          <a:p>
            <a:pPr marL="1200150" lvl="2" indent="-285750">
              <a:buFont typeface="Arial" panose="020B0604020202020204" pitchFamily="34" charset="0"/>
              <a:buChar char="•"/>
            </a:pPr>
            <a:r>
              <a:rPr lang="en-US" sz="1900" b="1" dirty="0"/>
              <a:t>Word Perfect eventually replaced by MS-Word.</a:t>
            </a:r>
          </a:p>
          <a:p>
            <a:pPr marL="742950" lvl="1" indent="-285750">
              <a:buFont typeface="Arial" panose="020B0604020202020204" pitchFamily="34" charset="0"/>
              <a:buChar char="•"/>
            </a:pPr>
            <a:r>
              <a:rPr lang="en-US" sz="1900" b="1" dirty="0"/>
              <a:t>Spreadsheets</a:t>
            </a:r>
          </a:p>
          <a:p>
            <a:pPr marL="1200150" lvl="2" indent="-285750">
              <a:buFont typeface="Arial" panose="020B0604020202020204" pitchFamily="34" charset="0"/>
              <a:buChar char="•"/>
            </a:pPr>
            <a:r>
              <a:rPr lang="en-US" sz="1900" b="1" dirty="0"/>
              <a:t>VisiCalc, Super-Calc, Multiplan, Lotus 123 and eventually XCEL.</a:t>
            </a:r>
          </a:p>
          <a:p>
            <a:pPr marL="285750" indent="-285750">
              <a:buFont typeface="Arial" panose="020B0604020202020204" pitchFamily="34" charset="0"/>
              <a:buChar char="•"/>
            </a:pPr>
            <a:endParaRPr lang="en-US" sz="1900" b="1" dirty="0"/>
          </a:p>
          <a:p>
            <a:pPr marL="285750" indent="-285750">
              <a:buFont typeface="Arial" panose="020B0604020202020204" pitchFamily="34" charset="0"/>
              <a:buChar char="•"/>
            </a:pPr>
            <a:r>
              <a:rPr lang="en-US" sz="1900" b="1" dirty="0"/>
              <a:t>Digital Equipment Corp (DEC) computer systems</a:t>
            </a:r>
          </a:p>
          <a:p>
            <a:endParaRPr lang="en-US" sz="1900" b="1" dirty="0"/>
          </a:p>
          <a:p>
            <a:pPr marL="285750" indent="-285750">
              <a:buFont typeface="Arial" panose="020B0604020202020204" pitchFamily="34" charset="0"/>
              <a:buChar char="•"/>
            </a:pPr>
            <a:r>
              <a:rPr lang="en-US" sz="1900" b="1" dirty="0"/>
              <a:t>Windows servers running specialized applications for departments</a:t>
            </a:r>
          </a:p>
          <a:p>
            <a:pPr marL="285750" indent="-285750">
              <a:buFont typeface="Arial" panose="020B0604020202020204" pitchFamily="34" charset="0"/>
              <a:buChar char="•"/>
            </a:pPr>
            <a:endParaRPr lang="en-US" sz="1900" b="1" dirty="0"/>
          </a:p>
          <a:p>
            <a:pPr marL="285750" indent="-285750">
              <a:buFont typeface="Arial" panose="020B0604020202020204" pitchFamily="34" charset="0"/>
              <a:buChar char="•"/>
            </a:pPr>
            <a:r>
              <a:rPr lang="en-US" sz="1900" b="1" dirty="0"/>
              <a:t>Email</a:t>
            </a:r>
          </a:p>
          <a:p>
            <a:pPr marL="285750" indent="-285750">
              <a:buFont typeface="Arial" panose="020B0604020202020204" pitchFamily="34" charset="0"/>
              <a:buChar char="•"/>
            </a:pPr>
            <a:endParaRPr lang="en-US" sz="1900" b="1" dirty="0"/>
          </a:p>
          <a:p>
            <a:pPr marL="285750" indent="-285750">
              <a:buFont typeface="Arial" panose="020B0604020202020204" pitchFamily="34" charset="0"/>
              <a:buChar char="•"/>
            </a:pPr>
            <a:r>
              <a:rPr lang="en-US" sz="1900" b="1" dirty="0"/>
              <a:t>The Internet</a:t>
            </a:r>
            <a:endParaRPr lang="en-US" b="1" dirty="0"/>
          </a:p>
        </p:txBody>
      </p:sp>
    </p:spTree>
    <p:extLst>
      <p:ext uri="{BB962C8B-B14F-4D97-AF65-F5344CB8AC3E}">
        <p14:creationId xmlns:p14="http://schemas.microsoft.com/office/powerpoint/2010/main" val="20335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B6CF8-A30A-C4A2-6DD2-AE19825CE63E}"/>
              </a:ext>
            </a:extLst>
          </p:cNvPr>
          <p:cNvSpPr>
            <a:spLocks noGrp="1"/>
          </p:cNvSpPr>
          <p:nvPr>
            <p:ph type="title"/>
          </p:nvPr>
        </p:nvSpPr>
        <p:spPr>
          <a:xfrm>
            <a:off x="1143001" y="216865"/>
            <a:ext cx="9905998" cy="953909"/>
          </a:xfrm>
        </p:spPr>
        <p:txBody>
          <a:bodyPr/>
          <a:lstStyle/>
          <a:p>
            <a:pPr algn="ctr"/>
            <a:r>
              <a:rPr lang="en-US" b="1" dirty="0"/>
              <a:t>Several more things to note</a:t>
            </a:r>
          </a:p>
        </p:txBody>
      </p:sp>
      <p:sp>
        <p:nvSpPr>
          <p:cNvPr id="3" name="TextBox 2">
            <a:extLst>
              <a:ext uri="{FF2B5EF4-FFF2-40B4-BE49-F238E27FC236}">
                <a16:creationId xmlns:a16="http://schemas.microsoft.com/office/drawing/2014/main" id="{B263A772-6E47-78E8-97D5-7D64EE275092}"/>
              </a:ext>
            </a:extLst>
          </p:cNvPr>
          <p:cNvSpPr txBox="1"/>
          <p:nvPr/>
        </p:nvSpPr>
        <p:spPr>
          <a:xfrm>
            <a:off x="1076770" y="1170774"/>
            <a:ext cx="10263500" cy="5355312"/>
          </a:xfrm>
          <a:prstGeom prst="rect">
            <a:avLst/>
          </a:prstGeom>
          <a:noFill/>
        </p:spPr>
        <p:txBody>
          <a:bodyPr wrap="square" rtlCol="0">
            <a:spAutoFit/>
          </a:bodyPr>
          <a:lstStyle/>
          <a:p>
            <a:pPr marL="285750" indent="-285750">
              <a:buFont typeface="Arial" panose="020B0604020202020204" pitchFamily="34" charset="0"/>
              <a:buChar char="•"/>
            </a:pPr>
            <a:r>
              <a:rPr lang="en-US" dirty="0"/>
              <a:t>Moore’s Law </a:t>
            </a:r>
          </a:p>
          <a:p>
            <a:pPr marL="742950" lvl="1" indent="-285750">
              <a:buFont typeface="Arial" panose="020B0604020202020204" pitchFamily="34" charset="0"/>
              <a:buChar char="•"/>
            </a:pPr>
            <a:r>
              <a:rPr lang="en-US" dirty="0"/>
              <a:t>In 1965 Gordon Moore the co-founder of INTEL Corp predicted that the number of transistors in a dense integrated chip (IC) would double every two years. He projected this to last a decade. In fact, it is still true today.</a:t>
            </a:r>
          </a:p>
          <a:p>
            <a:pPr marL="1200150" lvl="2" indent="-285750">
              <a:buFont typeface="Arial" panose="020B0604020202020204" pitchFamily="34" charset="0"/>
              <a:buChar char="•"/>
            </a:pPr>
            <a:r>
              <a:rPr lang="en-US" dirty="0"/>
              <a:t>Every two years you double the number of components crammed on an IC.</a:t>
            </a:r>
          </a:p>
          <a:p>
            <a:pPr marL="1200150" lvl="2" indent="-285750">
              <a:buFont typeface="Arial" panose="020B0604020202020204" pitchFamily="34" charset="0"/>
              <a:buChar char="•"/>
            </a:pPr>
            <a:r>
              <a:rPr lang="en-US" dirty="0"/>
              <a:t>By 1975 they were putting 65,000 components on a ¼” square IC chip.</a:t>
            </a:r>
          </a:p>
          <a:p>
            <a:pPr marL="1200150" lvl="2" indent="-285750">
              <a:buFont typeface="Arial" panose="020B0604020202020204" pitchFamily="34" charset="0"/>
              <a:buChar char="•"/>
            </a:pPr>
            <a:r>
              <a:rPr lang="en-US" dirty="0"/>
              <a:t>Today we are cramming over 55 billion components on an IC chip.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Xerox Corp</a:t>
            </a:r>
          </a:p>
          <a:p>
            <a:pPr marL="742950" lvl="1" indent="-285750">
              <a:buFont typeface="Arial" panose="020B0604020202020204" pitchFamily="34" charset="0"/>
              <a:buChar char="•"/>
            </a:pPr>
            <a:r>
              <a:rPr lang="en-US" dirty="0"/>
              <a:t>So successful they had large amounts of cash on hand and this fostered lots of internal research.</a:t>
            </a:r>
          </a:p>
          <a:p>
            <a:pPr marL="1200150" lvl="2" indent="-285750">
              <a:buFont typeface="Arial" panose="020B0604020202020204" pitchFamily="34" charset="0"/>
              <a:buChar char="•"/>
            </a:pPr>
            <a:r>
              <a:rPr lang="en-US" dirty="0"/>
              <a:t>One of these efforts was developing computer systems with A Graphical User Interface (GUI) and the use of a mouse.</a:t>
            </a:r>
          </a:p>
          <a:p>
            <a:pPr marL="1200150" lvl="2" indent="-285750">
              <a:buFont typeface="Arial" panose="020B0604020202020204" pitchFamily="34" charset="0"/>
              <a:buChar char="•"/>
            </a:pPr>
            <a:r>
              <a:rPr lang="en-US" dirty="0"/>
              <a:t>In 1979 Steve Jobs and a team made the first of many visits to Xerox PARC and saw the XEROX computers (XEROX ALTO) running in office spaces with a GUI, word processor, drawing tool and other GUI based programs they had developed. </a:t>
            </a:r>
          </a:p>
          <a:p>
            <a:pPr marL="1200150" lvl="2" indent="-285750">
              <a:buFont typeface="Arial" panose="020B0604020202020204" pitchFamily="34" charset="0"/>
              <a:buChar char="•"/>
            </a:pPr>
            <a:r>
              <a:rPr lang="en-US" dirty="0"/>
              <a:t>This event solidified/jump started Apples recent direction of research and development. They (Apple) had just recently started up what would become the Lisa and Macintosh projects. The rest is history.</a:t>
            </a:r>
          </a:p>
          <a:p>
            <a:pPr marL="285750" indent="-285750">
              <a:buFont typeface="Arial" panose="020B0604020202020204" pitchFamily="34" charset="0"/>
              <a:buChar char="•"/>
            </a:pPr>
            <a:r>
              <a:rPr lang="en-US" dirty="0"/>
              <a:t>Microsoft</a:t>
            </a:r>
          </a:p>
        </p:txBody>
      </p:sp>
    </p:spTree>
    <p:extLst>
      <p:ext uri="{BB962C8B-B14F-4D97-AF65-F5344CB8AC3E}">
        <p14:creationId xmlns:p14="http://schemas.microsoft.com/office/powerpoint/2010/main" val="2109587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FF831-328D-0C85-2282-64D86D0D1F4F}"/>
              </a:ext>
            </a:extLst>
          </p:cNvPr>
          <p:cNvPicPr>
            <a:picLocks noChangeAspect="1"/>
          </p:cNvPicPr>
          <p:nvPr/>
        </p:nvPicPr>
        <p:blipFill>
          <a:blip r:embed="rId3"/>
          <a:stretch>
            <a:fillRect/>
          </a:stretch>
        </p:blipFill>
        <p:spPr>
          <a:xfrm>
            <a:off x="1478114" y="0"/>
            <a:ext cx="9253878" cy="6858000"/>
          </a:xfrm>
          <a:prstGeom prst="rect">
            <a:avLst/>
          </a:prstGeom>
        </p:spPr>
      </p:pic>
    </p:spTree>
    <p:extLst>
      <p:ext uri="{BB962C8B-B14F-4D97-AF65-F5344CB8AC3E}">
        <p14:creationId xmlns:p14="http://schemas.microsoft.com/office/powerpoint/2010/main" val="255369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lack and white photo of a vertical computer display and keyboard and mouse on a desk, with the computer itself under the desk.  ">
            <a:extLst>
              <a:ext uri="{FF2B5EF4-FFF2-40B4-BE49-F238E27FC236}">
                <a16:creationId xmlns:a16="http://schemas.microsoft.com/office/drawing/2014/main" id="{27B9BEFE-5FCD-D63D-6100-F95DAD9E6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221" y="1144039"/>
            <a:ext cx="6731361" cy="5379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4B4209-88AC-2797-36AD-BBC955933B3B}"/>
              </a:ext>
            </a:extLst>
          </p:cNvPr>
          <p:cNvSpPr txBox="1"/>
          <p:nvPr/>
        </p:nvSpPr>
        <p:spPr>
          <a:xfrm>
            <a:off x="4836210" y="510044"/>
            <a:ext cx="5837382" cy="523220"/>
          </a:xfrm>
          <a:prstGeom prst="rect">
            <a:avLst/>
          </a:prstGeom>
          <a:noFill/>
        </p:spPr>
        <p:txBody>
          <a:bodyPr wrap="square" rtlCol="0">
            <a:spAutoFit/>
          </a:bodyPr>
          <a:lstStyle/>
          <a:p>
            <a:pPr algn="ctr"/>
            <a:r>
              <a:rPr lang="en-US" sz="2800" b="1" dirty="0"/>
              <a:t>Xerox Alto Computer</a:t>
            </a:r>
          </a:p>
        </p:txBody>
      </p:sp>
      <p:sp>
        <p:nvSpPr>
          <p:cNvPr id="4" name="TextBox 3">
            <a:extLst>
              <a:ext uri="{FF2B5EF4-FFF2-40B4-BE49-F238E27FC236}">
                <a16:creationId xmlns:a16="http://schemas.microsoft.com/office/drawing/2014/main" id="{49B86772-BDEC-1119-679F-992189885E38}"/>
              </a:ext>
            </a:extLst>
          </p:cNvPr>
          <p:cNvSpPr txBox="1"/>
          <p:nvPr/>
        </p:nvSpPr>
        <p:spPr>
          <a:xfrm>
            <a:off x="817097" y="1543542"/>
            <a:ext cx="3487047" cy="3539430"/>
          </a:xfrm>
          <a:prstGeom prst="rect">
            <a:avLst/>
          </a:prstGeom>
          <a:noFill/>
        </p:spPr>
        <p:txBody>
          <a:bodyPr wrap="square" rtlCol="0">
            <a:spAutoFit/>
          </a:bodyPr>
          <a:lstStyle/>
          <a:p>
            <a:pPr algn="l">
              <a:buFont typeface="Arial" panose="020B0604020202020204" pitchFamily="34" charset="0"/>
              <a:buChar char="•"/>
            </a:pPr>
            <a:r>
              <a:rPr lang="en-US" sz="1600" b="0" i="0" dirty="0">
                <a:solidFill>
                  <a:srgbClr val="202124"/>
                </a:solidFill>
                <a:effectLst/>
                <a:latin typeface="Roboto" panose="020B0604020202020204" pitchFamily="2" charset="0"/>
              </a:rPr>
              <a:t>First developed in 1972 as a research project</a:t>
            </a:r>
          </a:p>
          <a:p>
            <a:pPr algn="l">
              <a:buFont typeface="Arial" panose="020B0604020202020204" pitchFamily="34" charset="0"/>
              <a:buChar char="•"/>
            </a:pPr>
            <a:r>
              <a:rPr lang="en-US" sz="1600" b="0" i="0" dirty="0">
                <a:solidFill>
                  <a:srgbClr val="202124"/>
                </a:solidFill>
                <a:effectLst/>
                <a:latin typeface="Roboto" panose="020B0604020202020204" pitchFamily="2" charset="0"/>
              </a:rPr>
              <a:t>128KB of memory (at the cost of $4000)</a:t>
            </a:r>
          </a:p>
          <a:p>
            <a:pPr algn="l">
              <a:buFont typeface="Arial" panose="020B0604020202020204" pitchFamily="34" charset="0"/>
              <a:buChar char="•"/>
            </a:pPr>
            <a:r>
              <a:rPr lang="en-US" sz="1600" b="0" i="0" dirty="0">
                <a:solidFill>
                  <a:srgbClr val="202124"/>
                </a:solidFill>
                <a:effectLst/>
                <a:latin typeface="Roboto" panose="020B0604020202020204" pitchFamily="2" charset="0"/>
              </a:rPr>
              <a:t>2.5MB removable cartridge hard drive.</a:t>
            </a:r>
          </a:p>
          <a:p>
            <a:pPr algn="l">
              <a:buFont typeface="Arial" panose="020B0604020202020204" pitchFamily="34" charset="0"/>
              <a:buChar char="•"/>
            </a:pPr>
            <a:r>
              <a:rPr lang="en-US" sz="1600" b="0" i="0" dirty="0">
                <a:solidFill>
                  <a:srgbClr val="202124"/>
                </a:solidFill>
                <a:effectLst/>
                <a:latin typeface="Roboto" panose="020B0604020202020204" pitchFamily="2" charset="0"/>
              </a:rPr>
              <a:t>5.8 MHz CPU based on a chip built by Texas Instruments(TI).</a:t>
            </a:r>
          </a:p>
          <a:p>
            <a:pPr algn="l">
              <a:buFont typeface="Arial" panose="020B0604020202020204" pitchFamily="34" charset="0"/>
              <a:buChar char="•"/>
            </a:pPr>
            <a:r>
              <a:rPr lang="en-US" sz="1600" b="0" i="0" dirty="0">
                <a:solidFill>
                  <a:srgbClr val="202124"/>
                </a:solidFill>
                <a:effectLst/>
                <a:latin typeface="Roboto" panose="020B0604020202020204" pitchFamily="2" charset="0"/>
              </a:rPr>
              <a:t>64-key keyboard</a:t>
            </a:r>
          </a:p>
          <a:p>
            <a:pPr algn="l">
              <a:buFont typeface="Arial" panose="020B0604020202020204" pitchFamily="34" charset="0"/>
              <a:buChar char="•"/>
            </a:pPr>
            <a:r>
              <a:rPr lang="en-US" sz="1600" dirty="0">
                <a:solidFill>
                  <a:srgbClr val="202124"/>
                </a:solidFill>
                <a:latin typeface="Roboto" panose="020B0604020202020204" pitchFamily="2" charset="0"/>
              </a:rPr>
              <a:t>The display is </a:t>
            </a:r>
            <a:r>
              <a:rPr lang="en-US" sz="1600" b="0" i="0" dirty="0">
                <a:solidFill>
                  <a:srgbClr val="202124"/>
                </a:solidFill>
                <a:effectLst/>
                <a:latin typeface="Roboto" panose="020B0604020202020204" pitchFamily="2" charset="0"/>
              </a:rPr>
              <a:t>the same dimensions as a regular (8.5″x11″) sheet of paper, aligned vertically).</a:t>
            </a:r>
          </a:p>
          <a:p>
            <a:pPr algn="l">
              <a:buFont typeface="Arial" panose="020B0604020202020204" pitchFamily="34" charset="0"/>
              <a:buChar char="•"/>
            </a:pPr>
            <a:r>
              <a:rPr lang="en-US" sz="1600" dirty="0">
                <a:solidFill>
                  <a:srgbClr val="202124"/>
                </a:solidFill>
                <a:latin typeface="Roboto" panose="020B0604020202020204" pitchFamily="2" charset="0"/>
              </a:rPr>
              <a:t>First to have a WYSIWYG display.</a:t>
            </a:r>
            <a:endParaRPr lang="en-US" sz="1600" b="0" i="0" dirty="0">
              <a:solidFill>
                <a:srgbClr val="202124"/>
              </a:solidFill>
              <a:effectLst/>
              <a:latin typeface="Roboto" panose="020B0604020202020204" pitchFamily="2" charset="0"/>
            </a:endParaRPr>
          </a:p>
          <a:p>
            <a:pPr algn="l">
              <a:buFont typeface="Arial" panose="020B0604020202020204" pitchFamily="34" charset="0"/>
              <a:buChar char="•"/>
            </a:pPr>
            <a:r>
              <a:rPr lang="en-US" sz="1600" b="0" i="0" dirty="0">
                <a:solidFill>
                  <a:srgbClr val="202124"/>
                </a:solidFill>
                <a:effectLst/>
                <a:latin typeface="Roboto" panose="020B0604020202020204" pitchFamily="2" charset="0"/>
              </a:rPr>
              <a:t>Three-button mouse.</a:t>
            </a:r>
          </a:p>
        </p:txBody>
      </p:sp>
    </p:spTree>
    <p:extLst>
      <p:ext uri="{BB962C8B-B14F-4D97-AF65-F5344CB8AC3E}">
        <p14:creationId xmlns:p14="http://schemas.microsoft.com/office/powerpoint/2010/main" val="390285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2" name="Group 1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14070A6-5192-C88F-FD5C-CEE6C21DD5DE}"/>
              </a:ext>
            </a:extLst>
          </p:cNvPr>
          <p:cNvSpPr>
            <a:spLocks noGrp="1"/>
          </p:cNvSpPr>
          <p:nvPr>
            <p:ph type="title"/>
          </p:nvPr>
        </p:nvSpPr>
        <p:spPr>
          <a:xfrm>
            <a:off x="8107118" y="1468438"/>
            <a:ext cx="3489569" cy="2396681"/>
          </a:xfrm>
        </p:spPr>
        <p:txBody>
          <a:bodyPr vert="horz" lIns="91440" tIns="45720" rIns="91440" bIns="45720" rtlCol="0" anchor="b">
            <a:normAutofit/>
          </a:bodyPr>
          <a:lstStyle/>
          <a:p>
            <a:pPr algn="ctr"/>
            <a:r>
              <a:rPr lang="en-US" sz="3200" dirty="0"/>
              <a:t>I was born in 1947</a:t>
            </a:r>
          </a:p>
        </p:txBody>
      </p:sp>
      <p:sp>
        <p:nvSpPr>
          <p:cNvPr id="3" name="Content Placeholder 2">
            <a:extLst>
              <a:ext uri="{FF2B5EF4-FFF2-40B4-BE49-F238E27FC236}">
                <a16:creationId xmlns:a16="http://schemas.microsoft.com/office/drawing/2014/main" id="{32CE7BCE-41CB-34D7-F6F9-C4EE82CCE5DE}"/>
              </a:ext>
            </a:extLst>
          </p:cNvPr>
          <p:cNvSpPr>
            <a:spLocks noGrp="1"/>
          </p:cNvSpPr>
          <p:nvPr>
            <p:ph idx="1"/>
          </p:nvPr>
        </p:nvSpPr>
        <p:spPr>
          <a:xfrm>
            <a:off x="9019509" y="3941032"/>
            <a:ext cx="1835596" cy="967255"/>
          </a:xfrm>
        </p:spPr>
        <p:txBody>
          <a:bodyPr vert="horz" lIns="91440" tIns="45720" rIns="91440" bIns="45720" rtlCol="0">
            <a:noAutofit/>
          </a:bodyPr>
          <a:lstStyle/>
          <a:p>
            <a:pPr marL="0" indent="0" algn="ctr">
              <a:buNone/>
            </a:pPr>
            <a:r>
              <a:rPr lang="en-US" sz="2000" b="1" cap="all" dirty="0"/>
              <a:t>So was the first transistor At Bell Labs</a:t>
            </a:r>
          </a:p>
        </p:txBody>
      </p:sp>
      <p:sp>
        <p:nvSpPr>
          <p:cNvPr id="68" name="Round Diagonal Corner Rectangle 6">
            <a:extLst>
              <a:ext uri="{FF2B5EF4-FFF2-40B4-BE49-F238E27FC236}">
                <a16:creationId xmlns:a16="http://schemas.microsoft.com/office/drawing/2014/main" id="{8B3F5CD4-CBC8-4A22-9DCC-0420CA28A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B9BE56B-DB3D-82C9-220A-910F670DF2FD}"/>
              </a:ext>
            </a:extLst>
          </p:cNvPr>
          <p:cNvPicPr>
            <a:picLocks noChangeAspect="1"/>
          </p:cNvPicPr>
          <p:nvPr/>
        </p:nvPicPr>
        <p:blipFill rotWithShape="1">
          <a:blip r:embed="rId5"/>
          <a:srcRect t="3061"/>
          <a:stretch/>
        </p:blipFill>
        <p:spPr>
          <a:xfrm>
            <a:off x="1118988" y="1136606"/>
            <a:ext cx="6392814" cy="4577297"/>
          </a:xfrm>
          <a:prstGeom prst="rect">
            <a:avLst/>
          </a:prstGeom>
        </p:spPr>
      </p:pic>
      <p:sp>
        <p:nvSpPr>
          <p:cNvPr id="4" name="TextBox 3">
            <a:extLst>
              <a:ext uri="{FF2B5EF4-FFF2-40B4-BE49-F238E27FC236}">
                <a16:creationId xmlns:a16="http://schemas.microsoft.com/office/drawing/2014/main" id="{CC0AED0F-A899-EFE0-0207-EC50A71F99D0}"/>
              </a:ext>
            </a:extLst>
          </p:cNvPr>
          <p:cNvSpPr txBox="1"/>
          <p:nvPr/>
        </p:nvSpPr>
        <p:spPr>
          <a:xfrm>
            <a:off x="8107118" y="1371382"/>
            <a:ext cx="3024899" cy="707886"/>
          </a:xfrm>
          <a:prstGeom prst="rect">
            <a:avLst/>
          </a:prstGeom>
          <a:noFill/>
        </p:spPr>
        <p:txBody>
          <a:bodyPr wrap="square" rtlCol="0">
            <a:spAutoFit/>
          </a:bodyPr>
          <a:lstStyle/>
          <a:p>
            <a:pPr algn="ctr"/>
            <a:r>
              <a:rPr lang="en-US" sz="2000" b="1" dirty="0"/>
              <a:t>FOR ME THIS STORY STARTS HERE</a:t>
            </a:r>
          </a:p>
        </p:txBody>
      </p:sp>
    </p:spTree>
    <p:extLst>
      <p:ext uri="{BB962C8B-B14F-4D97-AF65-F5344CB8AC3E}">
        <p14:creationId xmlns:p14="http://schemas.microsoft.com/office/powerpoint/2010/main" val="20880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9AA0-D849-E7B3-2790-30EBA52715DA}"/>
              </a:ext>
            </a:extLst>
          </p:cNvPr>
          <p:cNvSpPr>
            <a:spLocks noGrp="1"/>
          </p:cNvSpPr>
          <p:nvPr>
            <p:ph type="title"/>
          </p:nvPr>
        </p:nvSpPr>
        <p:spPr/>
        <p:txBody>
          <a:bodyPr/>
          <a:lstStyle/>
          <a:p>
            <a:pPr algn="ctr"/>
            <a:r>
              <a:rPr lang="en-US" b="1" dirty="0"/>
              <a:t>What’s next</a:t>
            </a:r>
          </a:p>
        </p:txBody>
      </p:sp>
      <p:sp>
        <p:nvSpPr>
          <p:cNvPr id="3" name="Content Placeholder 2">
            <a:extLst>
              <a:ext uri="{FF2B5EF4-FFF2-40B4-BE49-F238E27FC236}">
                <a16:creationId xmlns:a16="http://schemas.microsoft.com/office/drawing/2014/main" id="{10A2976F-6247-FF09-FB04-A23840AAD093}"/>
              </a:ext>
            </a:extLst>
          </p:cNvPr>
          <p:cNvSpPr>
            <a:spLocks noGrp="1"/>
          </p:cNvSpPr>
          <p:nvPr>
            <p:ph idx="1"/>
          </p:nvPr>
        </p:nvSpPr>
        <p:spPr>
          <a:xfrm>
            <a:off x="1657885" y="2018750"/>
            <a:ext cx="8705863" cy="3541714"/>
          </a:xfrm>
        </p:spPr>
        <p:txBody>
          <a:bodyPr>
            <a:normAutofit/>
          </a:bodyPr>
          <a:lstStyle/>
          <a:p>
            <a:r>
              <a:rPr lang="en-US" b="1" dirty="0"/>
              <a:t>Artificial Intelligence (AI) </a:t>
            </a:r>
          </a:p>
          <a:p>
            <a:r>
              <a:rPr lang="en-US" b="1" dirty="0"/>
              <a:t>Cloud Computing</a:t>
            </a:r>
          </a:p>
          <a:p>
            <a:r>
              <a:rPr lang="en-US" b="1" dirty="0"/>
              <a:t>Virtual Reality</a:t>
            </a:r>
          </a:p>
          <a:p>
            <a:r>
              <a:rPr lang="en-US" b="1" dirty="0"/>
              <a:t>Security of our information</a:t>
            </a:r>
          </a:p>
          <a:p>
            <a:r>
              <a:rPr lang="en-US" b="1" dirty="0"/>
              <a:t>Robotics</a:t>
            </a:r>
          </a:p>
          <a:p>
            <a:r>
              <a:rPr lang="en-US" b="1" dirty="0"/>
              <a:t>Quantum Computing</a:t>
            </a:r>
          </a:p>
        </p:txBody>
      </p:sp>
    </p:spTree>
    <p:extLst>
      <p:ext uri="{BB962C8B-B14F-4D97-AF65-F5344CB8AC3E}">
        <p14:creationId xmlns:p14="http://schemas.microsoft.com/office/powerpoint/2010/main" val="3681702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F77E4-FEBC-B095-4CF5-E28379DC5D63}"/>
              </a:ext>
            </a:extLst>
          </p:cNvPr>
          <p:cNvPicPr>
            <a:picLocks noChangeAspect="1"/>
          </p:cNvPicPr>
          <p:nvPr/>
        </p:nvPicPr>
        <p:blipFill>
          <a:blip r:embed="rId3"/>
          <a:stretch>
            <a:fillRect/>
          </a:stretch>
        </p:blipFill>
        <p:spPr>
          <a:xfrm>
            <a:off x="5453602" y="518850"/>
            <a:ext cx="4361282" cy="5820300"/>
          </a:xfrm>
          <a:prstGeom prst="rect">
            <a:avLst/>
          </a:prstGeom>
        </p:spPr>
      </p:pic>
      <p:sp>
        <p:nvSpPr>
          <p:cNvPr id="4" name="TextBox 3">
            <a:extLst>
              <a:ext uri="{FF2B5EF4-FFF2-40B4-BE49-F238E27FC236}">
                <a16:creationId xmlns:a16="http://schemas.microsoft.com/office/drawing/2014/main" id="{B867B6C2-EB1D-4B36-B05A-FA54B4A3841E}"/>
              </a:ext>
            </a:extLst>
          </p:cNvPr>
          <p:cNvSpPr txBox="1"/>
          <p:nvPr/>
        </p:nvSpPr>
        <p:spPr>
          <a:xfrm>
            <a:off x="189392" y="2657741"/>
            <a:ext cx="4690257" cy="954107"/>
          </a:xfrm>
          <a:prstGeom prst="rect">
            <a:avLst/>
          </a:prstGeom>
          <a:noFill/>
        </p:spPr>
        <p:txBody>
          <a:bodyPr wrap="square" rtlCol="0">
            <a:spAutoFit/>
          </a:bodyPr>
          <a:lstStyle/>
          <a:p>
            <a:pPr algn="ctr"/>
            <a:r>
              <a:rPr lang="en-US" sz="2800" b="1" dirty="0"/>
              <a:t>I’m stopping here because as one famous person once said</a:t>
            </a:r>
          </a:p>
        </p:txBody>
      </p:sp>
    </p:spTree>
    <p:extLst>
      <p:ext uri="{BB962C8B-B14F-4D97-AF65-F5344CB8AC3E}">
        <p14:creationId xmlns:p14="http://schemas.microsoft.com/office/powerpoint/2010/main" val="3862109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4485-C581-62B3-586C-109AEB64AFF3}"/>
              </a:ext>
            </a:extLst>
          </p:cNvPr>
          <p:cNvSpPr>
            <a:spLocks noGrp="1"/>
          </p:cNvSpPr>
          <p:nvPr>
            <p:ph type="title"/>
          </p:nvPr>
        </p:nvSpPr>
        <p:spPr>
          <a:xfrm>
            <a:off x="1143001" y="2375399"/>
            <a:ext cx="9905998" cy="1478570"/>
          </a:xfrm>
        </p:spPr>
        <p:txBody>
          <a:bodyPr>
            <a:normAutofit fontScale="90000"/>
          </a:bodyPr>
          <a:lstStyle/>
          <a:p>
            <a:pPr algn="ctr"/>
            <a:r>
              <a:rPr lang="en-US" b="1" dirty="0"/>
              <a:t>Questions?</a:t>
            </a:r>
            <a:br>
              <a:rPr lang="en-US" b="1" dirty="0"/>
            </a:br>
            <a:br>
              <a:rPr lang="en-US" b="1" dirty="0"/>
            </a:br>
            <a:r>
              <a:rPr lang="en-US" b="1" dirty="0"/>
              <a:t>discussion</a:t>
            </a:r>
            <a:br>
              <a:rPr lang="en-US" b="1" dirty="0"/>
            </a:br>
            <a:br>
              <a:rPr lang="en-US" b="1" dirty="0"/>
            </a:br>
            <a:br>
              <a:rPr lang="en-US" b="1" dirty="0"/>
            </a:br>
            <a:r>
              <a:rPr lang="en-US" b="1" dirty="0"/>
              <a:t>anything you’d like to share?</a:t>
            </a:r>
            <a:br>
              <a:rPr lang="en-US" b="1" dirty="0"/>
            </a:br>
            <a:br>
              <a:rPr lang="en-US" b="1" dirty="0"/>
            </a:br>
            <a:br>
              <a:rPr lang="en-US" b="1" dirty="0"/>
            </a:br>
            <a:br>
              <a:rPr lang="en-US" b="1" dirty="0"/>
            </a:br>
            <a:r>
              <a:rPr lang="en-US" b="1" dirty="0"/>
              <a:t>Thank you! </a:t>
            </a:r>
          </a:p>
        </p:txBody>
      </p:sp>
    </p:spTree>
    <p:extLst>
      <p:ext uri="{BB962C8B-B14F-4D97-AF65-F5344CB8AC3E}">
        <p14:creationId xmlns:p14="http://schemas.microsoft.com/office/powerpoint/2010/main" val="232092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03CD9-B91E-79A3-2D0F-4817B54181A7}"/>
              </a:ext>
            </a:extLst>
          </p:cNvPr>
          <p:cNvPicPr>
            <a:picLocks noChangeAspect="1"/>
          </p:cNvPicPr>
          <p:nvPr/>
        </p:nvPicPr>
        <p:blipFill>
          <a:blip r:embed="rId3"/>
          <a:stretch>
            <a:fillRect/>
          </a:stretch>
        </p:blipFill>
        <p:spPr>
          <a:xfrm>
            <a:off x="6222629" y="951898"/>
            <a:ext cx="3238952" cy="2057687"/>
          </a:xfrm>
          <a:prstGeom prst="rect">
            <a:avLst/>
          </a:prstGeom>
        </p:spPr>
      </p:pic>
      <p:pic>
        <p:nvPicPr>
          <p:cNvPr id="6" name="Picture 5">
            <a:extLst>
              <a:ext uri="{FF2B5EF4-FFF2-40B4-BE49-F238E27FC236}">
                <a16:creationId xmlns:a16="http://schemas.microsoft.com/office/drawing/2014/main" id="{25342815-8E9C-BB99-0384-B4F0A75F5AE3}"/>
              </a:ext>
            </a:extLst>
          </p:cNvPr>
          <p:cNvPicPr>
            <a:picLocks noChangeAspect="1"/>
          </p:cNvPicPr>
          <p:nvPr/>
        </p:nvPicPr>
        <p:blipFill>
          <a:blip r:embed="rId4"/>
          <a:stretch>
            <a:fillRect/>
          </a:stretch>
        </p:blipFill>
        <p:spPr>
          <a:xfrm>
            <a:off x="1712724" y="466869"/>
            <a:ext cx="2858550" cy="3027747"/>
          </a:xfrm>
          <a:prstGeom prst="rect">
            <a:avLst/>
          </a:prstGeom>
        </p:spPr>
      </p:pic>
      <p:sp>
        <p:nvSpPr>
          <p:cNvPr id="3" name="TextBox 2">
            <a:extLst>
              <a:ext uri="{FF2B5EF4-FFF2-40B4-BE49-F238E27FC236}">
                <a16:creationId xmlns:a16="http://schemas.microsoft.com/office/drawing/2014/main" id="{2828EDD3-935F-9DC1-C071-78C8FA2C8B52}"/>
              </a:ext>
            </a:extLst>
          </p:cNvPr>
          <p:cNvSpPr txBox="1"/>
          <p:nvPr/>
        </p:nvSpPr>
        <p:spPr>
          <a:xfrm>
            <a:off x="1598063" y="4103239"/>
            <a:ext cx="8289420" cy="2308324"/>
          </a:xfrm>
          <a:prstGeom prst="rect">
            <a:avLst/>
          </a:prstGeom>
          <a:noFill/>
        </p:spPr>
        <p:txBody>
          <a:bodyPr wrap="square">
            <a:spAutoFit/>
          </a:bodyPr>
          <a:lstStyle/>
          <a:p>
            <a:pPr marL="285750" indent="-285750">
              <a:buFont typeface="Arial" panose="020B0604020202020204" pitchFamily="34" charset="0"/>
              <a:buChar char="•"/>
            </a:pPr>
            <a:r>
              <a:rPr lang="en-US" b="1" dirty="0"/>
              <a:t>Moore’s Law </a:t>
            </a:r>
          </a:p>
          <a:p>
            <a:pPr marL="742950" lvl="1" indent="-285750">
              <a:buFont typeface="Arial" panose="020B0604020202020204" pitchFamily="34" charset="0"/>
              <a:buChar char="•"/>
            </a:pPr>
            <a:r>
              <a:rPr lang="en-US" b="1" dirty="0"/>
              <a:t>In 1965 Gordon Moore the co-founder of INTEL Corp predicted that the number of transistors in a dense integrated chip (IC) would double every two years. He projected this to last a decade. In fact, it is still true today.</a:t>
            </a:r>
          </a:p>
          <a:p>
            <a:pPr marL="1200150" lvl="2" indent="-285750">
              <a:buFont typeface="Arial" panose="020B0604020202020204" pitchFamily="34" charset="0"/>
              <a:buChar char="•"/>
            </a:pPr>
            <a:r>
              <a:rPr lang="en-US" b="1" dirty="0"/>
              <a:t>Every two years you double the number of components crammed on an IC.</a:t>
            </a:r>
          </a:p>
          <a:p>
            <a:pPr marL="1200150" lvl="2" indent="-285750">
              <a:buFont typeface="Arial" panose="020B0604020202020204" pitchFamily="34" charset="0"/>
              <a:buChar char="•"/>
            </a:pPr>
            <a:r>
              <a:rPr lang="en-US" b="1" dirty="0"/>
              <a:t>By 1975 they were putting 65,000 components on a ¼” square IC chip.</a:t>
            </a:r>
          </a:p>
          <a:p>
            <a:pPr marL="1200150" lvl="2" indent="-285750">
              <a:buFont typeface="Arial" panose="020B0604020202020204" pitchFamily="34" charset="0"/>
              <a:buChar char="•"/>
            </a:pPr>
            <a:r>
              <a:rPr lang="en-US" b="1" dirty="0"/>
              <a:t>Today we are cramming well over 55 billion components </a:t>
            </a:r>
            <a:r>
              <a:rPr lang="en-US" dirty="0"/>
              <a:t>on an IC chip.</a:t>
            </a:r>
          </a:p>
        </p:txBody>
      </p:sp>
      <p:sp>
        <p:nvSpPr>
          <p:cNvPr id="5" name="TextBox 4">
            <a:extLst>
              <a:ext uri="{FF2B5EF4-FFF2-40B4-BE49-F238E27FC236}">
                <a16:creationId xmlns:a16="http://schemas.microsoft.com/office/drawing/2014/main" id="{7F8006D3-351D-E1C0-EC85-A018DABDAFA9}"/>
              </a:ext>
            </a:extLst>
          </p:cNvPr>
          <p:cNvSpPr txBox="1"/>
          <p:nvPr/>
        </p:nvSpPr>
        <p:spPr>
          <a:xfrm>
            <a:off x="3785787" y="3700329"/>
            <a:ext cx="3939611" cy="369332"/>
          </a:xfrm>
          <a:prstGeom prst="rect">
            <a:avLst/>
          </a:prstGeom>
          <a:noFill/>
        </p:spPr>
        <p:txBody>
          <a:bodyPr wrap="square" rtlCol="0">
            <a:spAutoFit/>
          </a:bodyPr>
          <a:lstStyle/>
          <a:p>
            <a:pPr algn="ctr"/>
            <a:r>
              <a:rPr lang="en-US" b="1" dirty="0"/>
              <a:t>IMPORTANT TO NOTE </a:t>
            </a:r>
          </a:p>
        </p:txBody>
      </p:sp>
    </p:spTree>
    <p:extLst>
      <p:ext uri="{BB962C8B-B14F-4D97-AF65-F5344CB8AC3E}">
        <p14:creationId xmlns:p14="http://schemas.microsoft.com/office/powerpoint/2010/main" val="2176272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E91F-9716-D02E-3BE9-2B35E3C840F2}"/>
              </a:ext>
            </a:extLst>
          </p:cNvPr>
          <p:cNvSpPr>
            <a:spLocks noGrp="1"/>
          </p:cNvSpPr>
          <p:nvPr>
            <p:ph type="title"/>
          </p:nvPr>
        </p:nvSpPr>
        <p:spPr>
          <a:xfrm>
            <a:off x="1014814" y="251049"/>
            <a:ext cx="9905998" cy="1082095"/>
          </a:xfrm>
        </p:spPr>
        <p:txBody>
          <a:bodyPr/>
          <a:lstStyle/>
          <a:p>
            <a:pPr algn="ctr"/>
            <a:r>
              <a:rPr lang="en-US" dirty="0"/>
              <a:t>EARLY PIONEERS</a:t>
            </a:r>
            <a:br>
              <a:rPr lang="en-US" dirty="0"/>
            </a:br>
            <a:endParaRPr lang="en-US" dirty="0"/>
          </a:p>
        </p:txBody>
      </p:sp>
      <p:sp>
        <p:nvSpPr>
          <p:cNvPr id="3" name="TextBox 2">
            <a:extLst>
              <a:ext uri="{FF2B5EF4-FFF2-40B4-BE49-F238E27FC236}">
                <a16:creationId xmlns:a16="http://schemas.microsoft.com/office/drawing/2014/main" id="{BD5EEEFB-0759-9A21-7683-12BB2F3058CB}"/>
              </a:ext>
            </a:extLst>
          </p:cNvPr>
          <p:cNvSpPr txBox="1"/>
          <p:nvPr/>
        </p:nvSpPr>
        <p:spPr>
          <a:xfrm>
            <a:off x="1395812" y="792096"/>
            <a:ext cx="9670992" cy="10341293"/>
          </a:xfrm>
          <a:prstGeom prst="rect">
            <a:avLst/>
          </a:prstGeom>
          <a:noFill/>
        </p:spPr>
        <p:txBody>
          <a:bodyPr wrap="square" rtlCol="0">
            <a:spAutoFit/>
          </a:bodyPr>
          <a:lstStyle/>
          <a:p>
            <a:pPr marL="285750" indent="-285750">
              <a:buFont typeface="Arial" panose="020B0604020202020204" pitchFamily="34" charset="0"/>
              <a:buChar char="•"/>
            </a:pPr>
            <a:r>
              <a:rPr lang="en-US" b="1" dirty="0"/>
              <a:t>JOHN NAPIER 1550 - 1617</a:t>
            </a:r>
          </a:p>
          <a:p>
            <a:pPr marL="742950" lvl="1" indent="-285750">
              <a:buFont typeface="Arial" panose="020B0604020202020204" pitchFamily="34" charset="0"/>
              <a:buChar char="•"/>
            </a:pPr>
            <a:r>
              <a:rPr lang="en-US" b="1" dirty="0"/>
              <a:t>DICOVERER OF LOGARITHMS AND NAPIER’S BONES (THE FORRUNNER OF THE SLIDE RULE).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BLAISE PASCAL 1623 - 1662</a:t>
            </a:r>
          </a:p>
          <a:p>
            <a:pPr marL="742950" lvl="1" indent="-285750">
              <a:buFont typeface="Arial" panose="020B0604020202020204" pitchFamily="34" charset="0"/>
              <a:buChar char="•"/>
            </a:pPr>
            <a:r>
              <a:rPr lang="en-US" b="1" dirty="0"/>
              <a:t>STATISTICAL SCIENCE.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ISAAC NEWTON 1642 - 1726</a:t>
            </a:r>
          </a:p>
          <a:p>
            <a:pPr marL="742950" lvl="1" indent="-285750">
              <a:buFont typeface="Arial" panose="020B0604020202020204" pitchFamily="34" charset="0"/>
              <a:buChar char="•"/>
            </a:pPr>
            <a:r>
              <a:rPr lang="en-US" b="1" dirty="0"/>
              <a:t>CONTRIBUTIONS TO MATH AND PHYSICS.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JOSEPH JACQUARD 1752 - 1834</a:t>
            </a:r>
          </a:p>
          <a:p>
            <a:pPr marL="742950" lvl="1" indent="-285750">
              <a:buFont typeface="Arial" panose="020B0604020202020204" pitchFamily="34" charset="0"/>
              <a:buChar char="•"/>
            </a:pPr>
            <a:r>
              <a:rPr lang="en-US" b="1" dirty="0"/>
              <a:t>1801 CONSTRUCTED A LOOM THAT USED A SERIES OF PUNCHED CARDS TO CONTROL THE PATTERN OF THREADS.</a:t>
            </a:r>
          </a:p>
          <a:p>
            <a:pPr marL="742950" lvl="1"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CHARLES BABBAGE 1791 – 1871 / ADA LOVELACE 1815 - 1852</a:t>
            </a:r>
          </a:p>
          <a:p>
            <a:pPr marL="742950" lvl="1" indent="-285750">
              <a:buFont typeface="Arial" panose="020B0604020202020204" pitchFamily="34" charset="0"/>
              <a:buChar char="•"/>
            </a:pPr>
            <a:r>
              <a:rPr lang="en-US" b="1" dirty="0"/>
              <a:t>INVENTED TO FIRST MECHANICAL COMPUTER  AND PROGRAMMING THEORY.</a:t>
            </a:r>
          </a:p>
          <a:p>
            <a:pPr marL="742950" lvl="1"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HERMAN HOLLERITH 1860 – 1929</a:t>
            </a:r>
          </a:p>
          <a:p>
            <a:pPr marL="742950" lvl="1" indent="-285750">
              <a:buFont typeface="Arial" panose="020B0604020202020204" pitchFamily="34" charset="0"/>
              <a:buChar char="•"/>
            </a:pPr>
            <a:r>
              <a:rPr lang="en-US" b="1" dirty="0"/>
              <a:t>INVENTED THE PUNCHED CARD TABULATING MACHINE WHICH MODERNIZED THE STATISTICAL GATHERING AND ANALYSIS OF DATA FOR THE US CENSUS 1890 – 1950’S</a:t>
            </a:r>
          </a:p>
          <a:p>
            <a:pPr marL="742950" lvl="1" indent="-285750">
              <a:buFont typeface="Arial" panose="020B0604020202020204" pitchFamily="34" charset="0"/>
              <a:buChar char="•"/>
            </a:pPr>
            <a:r>
              <a:rPr lang="en-US" b="1" dirty="0"/>
              <a:t>HIS COMPANY WOULD LATER BE COMBINED WITH OTHERS TO FORM IBM IN 1926.</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7370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D3467DA-58EB-1F38-BA40-9ECC1DC8D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346" y="1367759"/>
            <a:ext cx="3353842" cy="3725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7150EE-2329-17BA-5E4E-0212D0B3241E}"/>
              </a:ext>
            </a:extLst>
          </p:cNvPr>
          <p:cNvSpPr txBox="1"/>
          <p:nvPr/>
        </p:nvSpPr>
        <p:spPr>
          <a:xfrm>
            <a:off x="5255666" y="1367759"/>
            <a:ext cx="5383848" cy="2031325"/>
          </a:xfrm>
          <a:prstGeom prst="rect">
            <a:avLst/>
          </a:prstGeom>
          <a:noFill/>
        </p:spPr>
        <p:txBody>
          <a:bodyPr wrap="square" rtlCol="0">
            <a:spAutoFit/>
          </a:bodyPr>
          <a:lstStyle/>
          <a:p>
            <a:pPr algn="l"/>
            <a:r>
              <a:rPr lang="en-US" b="1" i="0" dirty="0">
                <a:solidFill>
                  <a:srgbClr val="1A1A1A"/>
                </a:solidFill>
                <a:effectLst/>
                <a:latin typeface="-apple-system"/>
              </a:rPr>
              <a:t>Difference Engine</a:t>
            </a:r>
          </a:p>
          <a:p>
            <a:pPr algn="l"/>
            <a:r>
              <a:rPr lang="en-US" b="0" i="0" dirty="0">
                <a:solidFill>
                  <a:srgbClr val="1A1A1A"/>
                </a:solidFill>
                <a:effectLst/>
                <a:latin typeface="-apple-system"/>
              </a:rPr>
              <a:t>The completed portion of Charles Babbage's Difference Engine, 1832. This advanced calculator was intended to produce logarithm tables used in navigation. The value of numbers was represented by the positions of the toothed wheels marked with decimal numbers.</a:t>
            </a:r>
          </a:p>
          <a:p>
            <a:pPr algn="l"/>
            <a:r>
              <a:rPr lang="en-US" b="0" i="1" dirty="0">
                <a:solidFill>
                  <a:srgbClr val="999999"/>
                </a:solidFill>
                <a:effectLst/>
                <a:latin typeface="-apple-system"/>
              </a:rPr>
              <a:t>Science Museum London</a:t>
            </a:r>
          </a:p>
        </p:txBody>
      </p:sp>
    </p:spTree>
    <p:extLst>
      <p:ext uri="{BB962C8B-B14F-4D97-AF65-F5344CB8AC3E}">
        <p14:creationId xmlns:p14="http://schemas.microsoft.com/office/powerpoint/2010/main" val="280095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DBBA-5162-066F-33AE-7ED37D1BC4A1}"/>
              </a:ext>
            </a:extLst>
          </p:cNvPr>
          <p:cNvSpPr>
            <a:spLocks noGrp="1"/>
          </p:cNvSpPr>
          <p:nvPr>
            <p:ph type="title"/>
          </p:nvPr>
        </p:nvSpPr>
        <p:spPr>
          <a:xfrm>
            <a:off x="1143001" y="0"/>
            <a:ext cx="9905998" cy="1478570"/>
          </a:xfrm>
        </p:spPr>
        <p:txBody>
          <a:bodyPr/>
          <a:lstStyle/>
          <a:p>
            <a:pPr algn="ctr"/>
            <a:r>
              <a:rPr lang="en-US" dirty="0"/>
              <a:t>Early Pioneers </a:t>
            </a:r>
            <a:br>
              <a:rPr lang="en-US" dirty="0"/>
            </a:br>
            <a:r>
              <a:rPr lang="en-US" sz="2400" dirty="0"/>
              <a:t>(continued)</a:t>
            </a:r>
          </a:p>
        </p:txBody>
      </p:sp>
      <p:sp>
        <p:nvSpPr>
          <p:cNvPr id="3" name="TextBox 2">
            <a:extLst>
              <a:ext uri="{FF2B5EF4-FFF2-40B4-BE49-F238E27FC236}">
                <a16:creationId xmlns:a16="http://schemas.microsoft.com/office/drawing/2014/main" id="{5A0EDDE5-66B5-9588-9C18-016DAB5C76A8}"/>
              </a:ext>
            </a:extLst>
          </p:cNvPr>
          <p:cNvSpPr txBox="1"/>
          <p:nvPr/>
        </p:nvSpPr>
        <p:spPr>
          <a:xfrm>
            <a:off x="1452786" y="958124"/>
            <a:ext cx="9905998" cy="6186309"/>
          </a:xfrm>
          <a:prstGeom prst="rect">
            <a:avLst/>
          </a:prstGeom>
          <a:noFill/>
        </p:spPr>
        <p:txBody>
          <a:bodyPr wrap="square" rtlCol="0">
            <a:spAutoFit/>
          </a:bodyPr>
          <a:lstStyle/>
          <a:p>
            <a:pPr marL="285750" indent="-285750">
              <a:buFont typeface="Arial" panose="020B0604020202020204" pitchFamily="34" charset="0"/>
              <a:buChar char="•"/>
            </a:pPr>
            <a:r>
              <a:rPr lang="en-US" b="1" dirty="0"/>
              <a:t>ALAN TURING 1912 – 1952</a:t>
            </a:r>
          </a:p>
          <a:p>
            <a:pPr marL="742950" lvl="1" indent="-285750">
              <a:buFont typeface="Arial" panose="020B0604020202020204" pitchFamily="34" charset="0"/>
              <a:buChar char="•"/>
            </a:pPr>
            <a:r>
              <a:rPr lang="en-US" b="1" dirty="0"/>
              <a:t>CONSIDERED TO BE THE FATHER OF THERORETICAL COMPUTER SCIENCE AND ARTIFICIAL INTELLIGENCE.</a:t>
            </a:r>
          </a:p>
          <a:p>
            <a:endParaRPr lang="en-US" dirty="0"/>
          </a:p>
          <a:p>
            <a:pPr marL="285750" indent="-285750">
              <a:buFont typeface="Arial" panose="020B0604020202020204" pitchFamily="34" charset="0"/>
              <a:buChar char="•"/>
            </a:pPr>
            <a:r>
              <a:rPr lang="en-US" b="1" dirty="0"/>
              <a:t>VANEEVER BUSH 1890 – 1974</a:t>
            </a:r>
          </a:p>
          <a:p>
            <a:pPr marL="742950" lvl="1" indent="-285750">
              <a:buFont typeface="Arial" panose="020B0604020202020204" pitchFamily="34" charset="0"/>
              <a:buChar char="•"/>
            </a:pPr>
            <a:r>
              <a:rPr lang="en-US" b="1" dirty="0"/>
              <a:t>DEAN OF MIT SCHOOL OF ENGINEERING AND FOUNDER OF RAYTEON CORP.</a:t>
            </a:r>
          </a:p>
          <a:p>
            <a:pPr marL="1200150" lvl="2" indent="-285750">
              <a:buFont typeface="Arial" panose="020B0604020202020204" pitchFamily="34" charset="0"/>
              <a:buChar char="•"/>
            </a:pPr>
            <a:r>
              <a:rPr lang="en-US" b="1" dirty="0"/>
              <a:t>BEST KNOWN FOR HIS WORK ON ANALOG COMPUTERS.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HOWARD AIKEN 1900 - 1973</a:t>
            </a:r>
          </a:p>
          <a:p>
            <a:pPr marL="742950" lvl="1" indent="-285750">
              <a:buFont typeface="Arial" panose="020B0604020202020204" pitchFamily="34" charset="0"/>
              <a:buChar char="•"/>
            </a:pPr>
            <a:r>
              <a:rPr lang="en-US" b="1" dirty="0"/>
              <a:t>PHD IN PHYSICS AT HARVARD, INSPIRED BY CHARLES BABBAGE</a:t>
            </a:r>
          </a:p>
          <a:p>
            <a:pPr marL="742950" lvl="1" indent="-285750">
              <a:buFont typeface="Arial" panose="020B0604020202020204" pitchFamily="34" charset="0"/>
              <a:buChar char="•"/>
            </a:pPr>
            <a:r>
              <a:rPr lang="en-US" b="1" dirty="0"/>
              <a:t>DEVELOPED THE HARVARD MARK 1, 2, 3, AND 4 ALONG WITH IBM, HARVARD, THE NAVY, AND MANY TALENTED PEOPLE.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JOHN MAUCHLY 1907 – 1980 J PRESPER ECKERT 1919 - 1995</a:t>
            </a:r>
          </a:p>
          <a:p>
            <a:pPr marL="742950" lvl="1" indent="-285750">
              <a:buFont typeface="Arial" panose="020B0604020202020204" pitchFamily="34" charset="0"/>
              <a:buChar char="•"/>
            </a:pPr>
            <a:r>
              <a:rPr lang="en-US" b="1" dirty="0"/>
              <a:t>DISIGNER OF THE ENIAC AND FOUNDERS OF UNIVAC CORP.</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GRACE HOPPER 1906 – 1992</a:t>
            </a:r>
          </a:p>
          <a:p>
            <a:pPr marL="742950" lvl="1" indent="-285750">
              <a:buFont typeface="Arial" panose="020B0604020202020204" pitchFamily="34" charset="0"/>
              <a:buChar char="•"/>
            </a:pPr>
            <a:r>
              <a:rPr lang="en-US" b="1" dirty="0"/>
              <a:t>RETIRED USN REAR ADMIRAL. </a:t>
            </a:r>
          </a:p>
          <a:p>
            <a:pPr marL="742950" lvl="1" indent="-285750">
              <a:buFont typeface="Arial" panose="020B0604020202020204" pitchFamily="34" charset="0"/>
              <a:buChar char="•"/>
            </a:pPr>
            <a:r>
              <a:rPr lang="en-US" b="1" dirty="0"/>
              <a:t>MAJOR COLLABORTOR WITH HOWARD AIKEN AND MAUCHLY/ECKERT.</a:t>
            </a:r>
          </a:p>
          <a:p>
            <a:pPr marL="742950" lvl="1" indent="-285750">
              <a:buFont typeface="Arial" panose="020B0604020202020204" pitchFamily="34" charset="0"/>
              <a:buChar char="•"/>
            </a:pPr>
            <a:r>
              <a:rPr lang="en-US" b="1" dirty="0"/>
              <a:t>DEVELOPER OF COBOL. ORIGINATOR OF THE TERM “COMPUTER BUG”</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98953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8E65-E135-1191-882A-246B4ACCC8C4}"/>
              </a:ext>
            </a:extLst>
          </p:cNvPr>
          <p:cNvSpPr>
            <a:spLocks noGrp="1"/>
          </p:cNvSpPr>
          <p:nvPr>
            <p:ph type="title"/>
          </p:nvPr>
        </p:nvSpPr>
        <p:spPr>
          <a:xfrm>
            <a:off x="1143000" y="157653"/>
            <a:ext cx="9906000" cy="1477961"/>
          </a:xfrm>
        </p:spPr>
        <p:txBody>
          <a:bodyPr/>
          <a:lstStyle/>
          <a:p>
            <a:pPr algn="ctr"/>
            <a:r>
              <a:rPr lang="en-US" dirty="0"/>
              <a:t>Computing  during the </a:t>
            </a:r>
            <a:br>
              <a:rPr lang="en-US" dirty="0"/>
            </a:br>
            <a:r>
              <a:rPr lang="en-US" dirty="0"/>
              <a:t>1940’s</a:t>
            </a:r>
          </a:p>
        </p:txBody>
      </p:sp>
      <p:sp>
        <p:nvSpPr>
          <p:cNvPr id="3" name="Text Placeholder 2">
            <a:extLst>
              <a:ext uri="{FF2B5EF4-FFF2-40B4-BE49-F238E27FC236}">
                <a16:creationId xmlns:a16="http://schemas.microsoft.com/office/drawing/2014/main" id="{EC544B44-2C75-5329-3DB0-7B32B89CB17F}"/>
              </a:ext>
            </a:extLst>
          </p:cNvPr>
          <p:cNvSpPr>
            <a:spLocks noGrp="1"/>
          </p:cNvSpPr>
          <p:nvPr>
            <p:ph type="body" idx="1"/>
          </p:nvPr>
        </p:nvSpPr>
        <p:spPr>
          <a:xfrm>
            <a:off x="1428463" y="948766"/>
            <a:ext cx="4649783" cy="823912"/>
          </a:xfrm>
        </p:spPr>
        <p:txBody>
          <a:bodyPr/>
          <a:lstStyle/>
          <a:p>
            <a:pPr algn="ctr"/>
            <a:r>
              <a:rPr lang="en-US" dirty="0"/>
              <a:t>The Eniac</a:t>
            </a:r>
          </a:p>
        </p:txBody>
      </p:sp>
      <p:pic>
        <p:nvPicPr>
          <p:cNvPr id="10" name="Content Placeholder 9" descr="A group of people in a warehouse&#10;&#10;Description automatically generated with low confidence">
            <a:extLst>
              <a:ext uri="{FF2B5EF4-FFF2-40B4-BE49-F238E27FC236}">
                <a16:creationId xmlns:a16="http://schemas.microsoft.com/office/drawing/2014/main" id="{0F9F0CFE-EC40-47B2-C9D0-10543EDF1B72}"/>
              </a:ext>
            </a:extLst>
          </p:cNvPr>
          <p:cNvPicPr>
            <a:picLocks noGrp="1" noChangeAspect="1"/>
          </p:cNvPicPr>
          <p:nvPr>
            <p:ph sz="half" idx="2"/>
          </p:nvPr>
        </p:nvPicPr>
        <p:blipFill>
          <a:blip r:embed="rId3"/>
          <a:stretch>
            <a:fillRect/>
          </a:stretch>
        </p:blipFill>
        <p:spPr>
          <a:xfrm>
            <a:off x="1201444" y="1772676"/>
            <a:ext cx="4561618" cy="3491392"/>
          </a:xfrm>
        </p:spPr>
      </p:pic>
      <p:sp>
        <p:nvSpPr>
          <p:cNvPr id="5" name="Text Placeholder 4">
            <a:extLst>
              <a:ext uri="{FF2B5EF4-FFF2-40B4-BE49-F238E27FC236}">
                <a16:creationId xmlns:a16="http://schemas.microsoft.com/office/drawing/2014/main" id="{CBF5D871-2F79-85F5-E21A-A33DDF42BB42}"/>
              </a:ext>
            </a:extLst>
          </p:cNvPr>
          <p:cNvSpPr>
            <a:spLocks noGrp="1"/>
          </p:cNvSpPr>
          <p:nvPr>
            <p:ph type="body" sz="quarter" idx="3"/>
          </p:nvPr>
        </p:nvSpPr>
        <p:spPr>
          <a:xfrm>
            <a:off x="6402398" y="948766"/>
            <a:ext cx="4646602" cy="823912"/>
          </a:xfrm>
        </p:spPr>
        <p:txBody>
          <a:bodyPr/>
          <a:lstStyle/>
          <a:p>
            <a:pPr algn="ctr"/>
            <a:r>
              <a:rPr lang="en-US" dirty="0"/>
              <a:t>Programming the Eniac  </a:t>
            </a:r>
          </a:p>
        </p:txBody>
      </p:sp>
      <p:pic>
        <p:nvPicPr>
          <p:cNvPr id="12" name="Content Placeholder 11">
            <a:extLst>
              <a:ext uri="{FF2B5EF4-FFF2-40B4-BE49-F238E27FC236}">
                <a16:creationId xmlns:a16="http://schemas.microsoft.com/office/drawing/2014/main" id="{556D3170-2CC4-C2C0-718E-A4C2741E6A61}"/>
              </a:ext>
            </a:extLst>
          </p:cNvPr>
          <p:cNvPicPr>
            <a:picLocks noGrp="1" noChangeAspect="1"/>
          </p:cNvPicPr>
          <p:nvPr>
            <p:ph sz="quarter" idx="4"/>
          </p:nvPr>
        </p:nvPicPr>
        <p:blipFill>
          <a:blip r:embed="rId4"/>
          <a:stretch>
            <a:fillRect/>
          </a:stretch>
        </p:blipFill>
        <p:spPr>
          <a:xfrm>
            <a:off x="6337735" y="1772676"/>
            <a:ext cx="4969164" cy="3510041"/>
          </a:xfrm>
        </p:spPr>
      </p:pic>
      <p:sp>
        <p:nvSpPr>
          <p:cNvPr id="6" name="TextBox 5">
            <a:extLst>
              <a:ext uri="{FF2B5EF4-FFF2-40B4-BE49-F238E27FC236}">
                <a16:creationId xmlns:a16="http://schemas.microsoft.com/office/drawing/2014/main" id="{9FB30E4E-E1F1-1CB0-FC94-ED9486F6C450}"/>
              </a:ext>
            </a:extLst>
          </p:cNvPr>
          <p:cNvSpPr txBox="1"/>
          <p:nvPr/>
        </p:nvSpPr>
        <p:spPr>
          <a:xfrm>
            <a:off x="1428463" y="5419779"/>
            <a:ext cx="9535791" cy="1107996"/>
          </a:xfrm>
          <a:prstGeom prst="rect">
            <a:avLst/>
          </a:prstGeom>
          <a:noFill/>
        </p:spPr>
        <p:txBody>
          <a:bodyPr wrap="square" rtlCol="0">
            <a:spAutoFit/>
          </a:bodyPr>
          <a:lstStyle/>
          <a:p>
            <a:pPr marL="285750" indent="-285750">
              <a:buFont typeface="Arial" panose="020B0604020202020204" pitchFamily="34" charset="0"/>
              <a:buChar char="•"/>
            </a:pPr>
            <a:r>
              <a:rPr lang="en-US" sz="1600" dirty="0"/>
              <a:t>18,000 vacuum tubes, 88,700 electronic components, 5,000,000 hand soldered joints, 8X3X100 feet</a:t>
            </a:r>
          </a:p>
          <a:p>
            <a:pPr marL="285750" indent="-285750">
              <a:buFont typeface="Arial" panose="020B0604020202020204" pitchFamily="34" charset="0"/>
              <a:buChar char="•"/>
            </a:pPr>
            <a:r>
              <a:rPr lang="en-US" sz="1600" dirty="0"/>
              <a:t>27 tons, consumed 150 kW of electricity</a:t>
            </a:r>
          </a:p>
          <a:p>
            <a:pPr marL="285750" indent="-285750">
              <a:buFont typeface="Arial" panose="020B0604020202020204" pitchFamily="34" charset="0"/>
              <a:buChar char="•"/>
            </a:pPr>
            <a:r>
              <a:rPr lang="en-US" sz="1600" dirty="0"/>
              <a:t>$487,000 ($6,000,000+ today), first uses = study of thermonuclear weapons, artillery firing tables</a:t>
            </a:r>
          </a:p>
          <a:p>
            <a:pPr marL="285750" indent="-285750">
              <a:buFont typeface="Arial" panose="020B0604020202020204" pitchFamily="34" charset="0"/>
              <a:buChar char="•"/>
            </a:pPr>
            <a:r>
              <a:rPr lang="en-US" sz="1600" dirty="0"/>
              <a:t>Continuous </a:t>
            </a:r>
            <a:r>
              <a:rPr lang="en-US" dirty="0"/>
              <a:t>operation 1946 to 1955</a:t>
            </a:r>
          </a:p>
        </p:txBody>
      </p:sp>
    </p:spTree>
    <p:extLst>
      <p:ext uri="{BB962C8B-B14F-4D97-AF65-F5344CB8AC3E}">
        <p14:creationId xmlns:p14="http://schemas.microsoft.com/office/powerpoint/2010/main" val="3151492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2427-36B3-FEB3-1D41-69F8F4FFE70C}"/>
              </a:ext>
            </a:extLst>
          </p:cNvPr>
          <p:cNvSpPr>
            <a:spLocks noGrp="1"/>
          </p:cNvSpPr>
          <p:nvPr>
            <p:ph type="title"/>
          </p:nvPr>
        </p:nvSpPr>
        <p:spPr>
          <a:xfrm>
            <a:off x="1278146" y="302324"/>
            <a:ext cx="9905998" cy="1478570"/>
          </a:xfrm>
        </p:spPr>
        <p:txBody>
          <a:bodyPr/>
          <a:lstStyle/>
          <a:p>
            <a:pPr algn="ctr"/>
            <a:r>
              <a:rPr lang="en-US" dirty="0"/>
              <a:t>Computing  during the </a:t>
            </a:r>
            <a:br>
              <a:rPr lang="en-US" dirty="0"/>
            </a:br>
            <a:r>
              <a:rPr lang="en-US" dirty="0"/>
              <a:t>1940’s AND 1950’S</a:t>
            </a:r>
          </a:p>
        </p:txBody>
      </p:sp>
      <p:pic>
        <p:nvPicPr>
          <p:cNvPr id="4" name="Picture 3" descr="A group of people looking at a computer screen&#10;&#10;Description automatically generated with low confidence">
            <a:extLst>
              <a:ext uri="{FF2B5EF4-FFF2-40B4-BE49-F238E27FC236}">
                <a16:creationId xmlns:a16="http://schemas.microsoft.com/office/drawing/2014/main" id="{90CCEDB6-63A6-9C1F-A87B-BA998D64A375}"/>
              </a:ext>
            </a:extLst>
          </p:cNvPr>
          <p:cNvPicPr>
            <a:picLocks noChangeAspect="1"/>
          </p:cNvPicPr>
          <p:nvPr/>
        </p:nvPicPr>
        <p:blipFill>
          <a:blip r:embed="rId3"/>
          <a:stretch>
            <a:fillRect/>
          </a:stretch>
        </p:blipFill>
        <p:spPr>
          <a:xfrm>
            <a:off x="1278146" y="1939096"/>
            <a:ext cx="5003396" cy="3961022"/>
          </a:xfrm>
          <a:prstGeom prst="rect">
            <a:avLst/>
          </a:prstGeom>
        </p:spPr>
      </p:pic>
      <p:pic>
        <p:nvPicPr>
          <p:cNvPr id="5" name="Picture 4">
            <a:extLst>
              <a:ext uri="{FF2B5EF4-FFF2-40B4-BE49-F238E27FC236}">
                <a16:creationId xmlns:a16="http://schemas.microsoft.com/office/drawing/2014/main" id="{6B29407C-8DEB-0FFC-A94E-53D9ECC361B1}"/>
              </a:ext>
            </a:extLst>
          </p:cNvPr>
          <p:cNvPicPr>
            <a:picLocks noChangeAspect="1"/>
          </p:cNvPicPr>
          <p:nvPr/>
        </p:nvPicPr>
        <p:blipFill>
          <a:blip r:embed="rId4"/>
          <a:stretch>
            <a:fillRect/>
          </a:stretch>
        </p:blipFill>
        <p:spPr>
          <a:xfrm>
            <a:off x="7758431" y="2981224"/>
            <a:ext cx="2558077" cy="3202882"/>
          </a:xfrm>
          <a:prstGeom prst="rect">
            <a:avLst/>
          </a:prstGeom>
        </p:spPr>
      </p:pic>
      <p:sp>
        <p:nvSpPr>
          <p:cNvPr id="6" name="TextBox 5">
            <a:extLst>
              <a:ext uri="{FF2B5EF4-FFF2-40B4-BE49-F238E27FC236}">
                <a16:creationId xmlns:a16="http://schemas.microsoft.com/office/drawing/2014/main" id="{60FEE006-E2A0-19D4-8B92-62BA6E7390B5}"/>
              </a:ext>
            </a:extLst>
          </p:cNvPr>
          <p:cNvSpPr txBox="1"/>
          <p:nvPr/>
        </p:nvSpPr>
        <p:spPr>
          <a:xfrm>
            <a:off x="8012129" y="1780894"/>
            <a:ext cx="1797977" cy="1200329"/>
          </a:xfrm>
          <a:prstGeom prst="rect">
            <a:avLst/>
          </a:prstGeom>
          <a:noFill/>
        </p:spPr>
        <p:txBody>
          <a:bodyPr wrap="square" rtlCol="0">
            <a:spAutoFit/>
          </a:bodyPr>
          <a:lstStyle/>
          <a:p>
            <a:pPr algn="ctr"/>
            <a:r>
              <a:rPr lang="en-US" dirty="0"/>
              <a:t>Grace Hopper 1906 – 1992</a:t>
            </a:r>
          </a:p>
          <a:p>
            <a:pPr algn="ctr"/>
            <a:r>
              <a:rPr lang="en-US" dirty="0"/>
              <a:t>Retired US Navy Rear Admiral</a:t>
            </a:r>
          </a:p>
        </p:txBody>
      </p:sp>
      <p:sp>
        <p:nvSpPr>
          <p:cNvPr id="3" name="TextBox 2">
            <a:extLst>
              <a:ext uri="{FF2B5EF4-FFF2-40B4-BE49-F238E27FC236}">
                <a16:creationId xmlns:a16="http://schemas.microsoft.com/office/drawing/2014/main" id="{EAABC2BE-78B2-2AE0-1DB5-7FAC13652F89}"/>
              </a:ext>
            </a:extLst>
          </p:cNvPr>
          <p:cNvSpPr txBox="1"/>
          <p:nvPr/>
        </p:nvSpPr>
        <p:spPr>
          <a:xfrm>
            <a:off x="2093720" y="1563880"/>
            <a:ext cx="3725966" cy="369332"/>
          </a:xfrm>
          <a:prstGeom prst="rect">
            <a:avLst/>
          </a:prstGeom>
          <a:noFill/>
        </p:spPr>
        <p:txBody>
          <a:bodyPr wrap="square" rtlCol="0">
            <a:spAutoFit/>
          </a:bodyPr>
          <a:lstStyle/>
          <a:p>
            <a:r>
              <a:rPr lang="en-US" dirty="0"/>
              <a:t>Harvard Mark 1 – 4 Series</a:t>
            </a:r>
          </a:p>
        </p:txBody>
      </p:sp>
      <p:sp>
        <p:nvSpPr>
          <p:cNvPr id="7" name="TextBox 6">
            <a:extLst>
              <a:ext uri="{FF2B5EF4-FFF2-40B4-BE49-F238E27FC236}">
                <a16:creationId xmlns:a16="http://schemas.microsoft.com/office/drawing/2014/main" id="{E95E7BB4-1DB5-C372-BAC3-23CADC8386BC}"/>
              </a:ext>
            </a:extLst>
          </p:cNvPr>
          <p:cNvSpPr txBox="1"/>
          <p:nvPr/>
        </p:nvSpPr>
        <p:spPr>
          <a:xfrm>
            <a:off x="1717705" y="6084606"/>
            <a:ext cx="7520299" cy="646331"/>
          </a:xfrm>
          <a:prstGeom prst="rect">
            <a:avLst/>
          </a:prstGeom>
          <a:noFill/>
        </p:spPr>
        <p:txBody>
          <a:bodyPr wrap="square" rtlCol="0">
            <a:spAutoFit/>
          </a:bodyPr>
          <a:lstStyle/>
          <a:p>
            <a:r>
              <a:rPr lang="en-US" dirty="0"/>
              <a:t>First programs ran in 1944 aided Manhattan Project</a:t>
            </a:r>
          </a:p>
          <a:p>
            <a:endParaRPr lang="en-US" dirty="0"/>
          </a:p>
        </p:txBody>
      </p:sp>
    </p:spTree>
    <p:extLst>
      <p:ext uri="{BB962C8B-B14F-4D97-AF65-F5344CB8AC3E}">
        <p14:creationId xmlns:p14="http://schemas.microsoft.com/office/powerpoint/2010/main" val="7537955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41CBB0-BAA0-4983-8F2B-E10AF3358DA8}">
  <ds:schemaRefs>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design</Template>
  <TotalTime>3949</TotalTime>
  <Words>2379</Words>
  <Application>Microsoft Office PowerPoint</Application>
  <PresentationFormat>Widescreen</PresentationFormat>
  <Paragraphs>366</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-apple-system</vt:lpstr>
      <vt:lpstr>Arial</vt:lpstr>
      <vt:lpstr>Calibri</vt:lpstr>
      <vt:lpstr>DIN W01 Regular</vt:lpstr>
      <vt:lpstr>Roboto</vt:lpstr>
      <vt:lpstr>Tw Cen MT</vt:lpstr>
      <vt:lpstr>Circuit</vt:lpstr>
      <vt:lpstr>A Brief History of computer Technology</vt:lpstr>
      <vt:lpstr>What influenced me to present this topic?</vt:lpstr>
      <vt:lpstr>I was born in 1947</vt:lpstr>
      <vt:lpstr>PowerPoint Presentation</vt:lpstr>
      <vt:lpstr>EARLY PIONEERS </vt:lpstr>
      <vt:lpstr>PowerPoint Presentation</vt:lpstr>
      <vt:lpstr>Early Pioneers  (continued)</vt:lpstr>
      <vt:lpstr>Computing  during the  1940’s</vt:lpstr>
      <vt:lpstr>Computing  during the  1940’s AND 1950’S</vt:lpstr>
      <vt:lpstr>Computing during the 1950’s to the early 1960’s AND BEYOND</vt:lpstr>
      <vt:lpstr>BY THE 1960’S BUSNISES THAT NEEDED TO MANAGE AND ANALISE LARGE AMOUNTS OF DATA WERE  BEGINNING TO AQUIRE COMPUTERS</vt:lpstr>
      <vt:lpstr>What Fed my early interest  </vt:lpstr>
      <vt:lpstr>1966 -1968</vt:lpstr>
      <vt:lpstr>1966 -1968 Early Education at MATC (MIT) </vt:lpstr>
      <vt:lpstr>1968 – 1969 Bell Labs</vt:lpstr>
      <vt:lpstr>PowerPoint Presentation</vt:lpstr>
      <vt:lpstr>1969 – 1974 Local Paper Company</vt:lpstr>
      <vt:lpstr>1974 - 1985</vt:lpstr>
      <vt:lpstr>1985 – 1994</vt:lpstr>
      <vt:lpstr>IN CONTRAST</vt:lpstr>
      <vt:lpstr>PowerPoint Presentation</vt:lpstr>
      <vt:lpstr>1994 - 2004</vt:lpstr>
      <vt:lpstr>PowerPoint Presentation</vt:lpstr>
      <vt:lpstr>PowerPoint Presentation</vt:lpstr>
      <vt:lpstr>2004 +</vt:lpstr>
      <vt:lpstr>Other uses of computing DURING THIS TIME  1960’S TO PRESENT DAY </vt:lpstr>
      <vt:lpstr>Several more things to note</vt:lpstr>
      <vt:lpstr>PowerPoint Presentation</vt:lpstr>
      <vt:lpstr>PowerPoint Presentation</vt:lpstr>
      <vt:lpstr>What’s next</vt:lpstr>
      <vt:lpstr>PowerPoint Presentation</vt:lpstr>
      <vt:lpstr>Questions?  discussion   anything you’d like to share?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History of Technology</dc:title>
  <dc:creator>Bert Wiegand</dc:creator>
  <cp:lastModifiedBy>Barbara Kelly</cp:lastModifiedBy>
  <cp:revision>1</cp:revision>
  <cp:lastPrinted>2023-03-27T18:25:21Z</cp:lastPrinted>
  <dcterms:created xsi:type="dcterms:W3CDTF">2022-09-02T21:44:41Z</dcterms:created>
  <dcterms:modified xsi:type="dcterms:W3CDTF">2023-04-20T22:53:31Z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