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8" r:id="rId4"/>
  </p:sldMasterIdLst>
  <p:notesMasterIdLst>
    <p:notesMasterId r:id="rId31"/>
  </p:notesMasterIdLst>
  <p:handoutMasterIdLst>
    <p:handoutMasterId r:id="rId32"/>
  </p:handoutMasterIdLst>
  <p:sldIdLst>
    <p:sldId id="256" r:id="rId5"/>
    <p:sldId id="304" r:id="rId6"/>
    <p:sldId id="320" r:id="rId7"/>
    <p:sldId id="297" r:id="rId8"/>
    <p:sldId id="322" r:id="rId9"/>
    <p:sldId id="323" r:id="rId10"/>
    <p:sldId id="314" r:id="rId11"/>
    <p:sldId id="306" r:id="rId12"/>
    <p:sldId id="317" r:id="rId13"/>
    <p:sldId id="336" r:id="rId14"/>
    <p:sldId id="318" r:id="rId15"/>
    <p:sldId id="321" r:id="rId16"/>
    <p:sldId id="337" r:id="rId17"/>
    <p:sldId id="325" r:id="rId18"/>
    <p:sldId id="301" r:id="rId19"/>
    <p:sldId id="326" r:id="rId20"/>
    <p:sldId id="327" r:id="rId21"/>
    <p:sldId id="308" r:id="rId22"/>
    <p:sldId id="328" r:id="rId23"/>
    <p:sldId id="330" r:id="rId24"/>
    <p:sldId id="339" r:id="rId25"/>
    <p:sldId id="331" r:id="rId26"/>
    <p:sldId id="332" r:id="rId27"/>
    <p:sldId id="310" r:id="rId28"/>
    <p:sldId id="276" r:id="rId29"/>
    <p:sldId id="33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2" userDrawn="1">
          <p15:clr>
            <a:srgbClr val="A4A3A4"/>
          </p15:clr>
        </p15:guide>
        <p15:guide id="2" pos="3144" userDrawn="1">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D7FAE-480D-4A63-9728-EF659EBA85D2}" v="159" dt="2025-11-17T15:15:19.505"/>
  </p1510:revLst>
</p1510:revInfo>
</file>

<file path=ppt/tableStyles.xml><?xml version="1.0" encoding="utf-8"?>
<a:tblStyleLst xmlns:a="http://schemas.openxmlformats.org/drawingml/2006/main" def="{C4B1156A-380E-4F78-BDF5-A606A8083BF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3204" autoAdjust="0"/>
  </p:normalViewPr>
  <p:slideViewPr>
    <p:cSldViewPr snapToGrid="0">
      <p:cViewPr varScale="1">
        <p:scale>
          <a:sx n="95" d="100"/>
          <a:sy n="95" d="100"/>
        </p:scale>
        <p:origin x="1134" y="306"/>
      </p:cViewPr>
      <p:guideLst>
        <p:guide orient="horz" pos="792"/>
        <p:guide pos="3144"/>
        <p:guide orient="horz" pos="960"/>
      </p:guideLst>
    </p:cSldViewPr>
  </p:slideViewPr>
  <p:outlineViewPr>
    <p:cViewPr>
      <p:scale>
        <a:sx n="33" d="100"/>
        <a:sy n="33" d="100"/>
      </p:scale>
      <p:origin x="0" y="-11942"/>
    </p:cViewPr>
  </p:outlineViewPr>
  <p:notesTextViewPr>
    <p:cViewPr>
      <p:scale>
        <a:sx n="1" d="1"/>
        <a:sy n="1" d="1"/>
      </p:scale>
      <p:origin x="0" y="0"/>
    </p:cViewPr>
  </p:notesTextViewPr>
  <p:sorterViewPr>
    <p:cViewPr varScale="1">
      <p:scale>
        <a:sx n="1" d="1"/>
        <a:sy n="1" d="1"/>
      </p:scale>
      <p:origin x="0" y="-762"/>
    </p:cViewPr>
  </p:sorterViewPr>
  <p:notesViewPr>
    <p:cSldViewPr snapToGrid="0" showGuides="1">
      <p:cViewPr varScale="1">
        <p:scale>
          <a:sx n="58" d="100"/>
          <a:sy n="58" d="100"/>
        </p:scale>
        <p:origin x="3240"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AE72A9-67A2-4FB1-BBF6-740F2C2EAA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27B748C-466C-45D8-970C-D4FB4FE80C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8ABBF3-49A8-4B3F-9773-22E67695BB12}" type="datetimeFigureOut">
              <a:rPr lang="en-US" smtClean="0"/>
              <a:t>11/15/2025</a:t>
            </a:fld>
            <a:endParaRPr lang="en-US" dirty="0"/>
          </a:p>
        </p:txBody>
      </p:sp>
      <p:sp>
        <p:nvSpPr>
          <p:cNvPr id="4" name="Footer Placeholder 3">
            <a:extLst>
              <a:ext uri="{FF2B5EF4-FFF2-40B4-BE49-F238E27FC236}">
                <a16:creationId xmlns:a16="http://schemas.microsoft.com/office/drawing/2014/main" id="{EAA8C23F-271A-4B7C-87EC-108046165C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3E7ABF6-4152-4126-AC20-23B44A3111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BEB6193-5AA7-489B-8575-00593FC261DE}" type="slidenum">
              <a:rPr lang="en-US" smtClean="0"/>
              <a:t>‹#›</a:t>
            </a:fld>
            <a:endParaRPr lang="en-US" dirty="0"/>
          </a:p>
        </p:txBody>
      </p:sp>
    </p:spTree>
    <p:extLst>
      <p:ext uri="{BB962C8B-B14F-4D97-AF65-F5344CB8AC3E}">
        <p14:creationId xmlns:p14="http://schemas.microsoft.com/office/powerpoint/2010/main" val="130540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AAC2B-A50D-4386-849A-6B59FB991B4C}" type="datetimeFigureOut">
              <a:rPr lang="en-US" smtClean="0"/>
              <a:t>11/15/2025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895658-EA1F-4910-80AB-4DA76E167475}" type="slidenum">
              <a:rPr lang="en-US" smtClean="0"/>
              <a:t>‹#›</a:t>
            </a:fld>
            <a:endParaRPr lang="en-US" dirty="0"/>
          </a:p>
        </p:txBody>
      </p:sp>
    </p:spTree>
    <p:extLst>
      <p:ext uri="{BB962C8B-B14F-4D97-AF65-F5344CB8AC3E}">
        <p14:creationId xmlns:p14="http://schemas.microsoft.com/office/powerpoint/2010/main" val="3414773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895658-EA1F-4910-80AB-4DA76E167475}" type="slidenum">
              <a:rPr lang="en-US" smtClean="0"/>
              <a:t>1</a:t>
            </a:fld>
            <a:endParaRPr lang="en-US" dirty="0"/>
          </a:p>
        </p:txBody>
      </p:sp>
    </p:spTree>
    <p:extLst>
      <p:ext uri="{BB962C8B-B14F-4D97-AF65-F5344CB8AC3E}">
        <p14:creationId xmlns:p14="http://schemas.microsoft.com/office/powerpoint/2010/main" val="2456864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D0CB6-5FF4-1832-48E1-DF331950F0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C2D4C-5A43-4DB7-550C-02D5C8FB8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3C8C6-DA93-8BE6-416F-0C36059574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6073BC-F94F-D39C-69E6-CEE742BA5468}"/>
              </a:ext>
            </a:extLst>
          </p:cNvPr>
          <p:cNvSpPr>
            <a:spLocks noGrp="1"/>
          </p:cNvSpPr>
          <p:nvPr>
            <p:ph type="sldNum" sz="quarter" idx="5"/>
          </p:nvPr>
        </p:nvSpPr>
        <p:spPr/>
        <p:txBody>
          <a:bodyPr/>
          <a:lstStyle/>
          <a:p>
            <a:fld id="{10895658-EA1F-4910-80AB-4DA76E167475}" type="slidenum">
              <a:rPr lang="en-US" smtClean="0"/>
              <a:t>10</a:t>
            </a:fld>
            <a:endParaRPr lang="en-US" dirty="0"/>
          </a:p>
        </p:txBody>
      </p:sp>
    </p:spTree>
    <p:extLst>
      <p:ext uri="{BB962C8B-B14F-4D97-AF65-F5344CB8AC3E}">
        <p14:creationId xmlns:p14="http://schemas.microsoft.com/office/powerpoint/2010/main" val="1488092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75C2B-9030-AC8F-3CEE-6365868BE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CB029-5A6B-3DC2-9A19-0B4E14443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3EE3AE-2608-395E-888A-54969A05C9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D26952-A2FC-8674-BF59-EE7EC9167C51}"/>
              </a:ext>
            </a:extLst>
          </p:cNvPr>
          <p:cNvSpPr>
            <a:spLocks noGrp="1"/>
          </p:cNvSpPr>
          <p:nvPr>
            <p:ph type="sldNum" sz="quarter" idx="5"/>
          </p:nvPr>
        </p:nvSpPr>
        <p:spPr/>
        <p:txBody>
          <a:bodyPr/>
          <a:lstStyle/>
          <a:p>
            <a:fld id="{10895658-EA1F-4910-80AB-4DA76E167475}" type="slidenum">
              <a:rPr lang="en-US" smtClean="0"/>
              <a:t>11</a:t>
            </a:fld>
            <a:endParaRPr lang="en-US" dirty="0"/>
          </a:p>
        </p:txBody>
      </p:sp>
    </p:spTree>
    <p:extLst>
      <p:ext uri="{BB962C8B-B14F-4D97-AF65-F5344CB8AC3E}">
        <p14:creationId xmlns:p14="http://schemas.microsoft.com/office/powerpoint/2010/main" val="172894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E084D-EB03-DEF8-E5C8-B8E103B6D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E486AA-A455-8063-84DA-A6F423D1F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A0E43-741B-307D-4185-34633A5730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394570-1982-2C25-F3E0-D7029845914B}"/>
              </a:ext>
            </a:extLst>
          </p:cNvPr>
          <p:cNvSpPr>
            <a:spLocks noGrp="1"/>
          </p:cNvSpPr>
          <p:nvPr>
            <p:ph type="sldNum" sz="quarter" idx="5"/>
          </p:nvPr>
        </p:nvSpPr>
        <p:spPr/>
        <p:txBody>
          <a:bodyPr/>
          <a:lstStyle/>
          <a:p>
            <a:fld id="{10895658-EA1F-4910-80AB-4DA76E167475}" type="slidenum">
              <a:rPr lang="en-US" smtClean="0"/>
              <a:t>12</a:t>
            </a:fld>
            <a:endParaRPr lang="en-US" dirty="0"/>
          </a:p>
        </p:txBody>
      </p:sp>
    </p:spTree>
    <p:extLst>
      <p:ext uri="{BB962C8B-B14F-4D97-AF65-F5344CB8AC3E}">
        <p14:creationId xmlns:p14="http://schemas.microsoft.com/office/powerpoint/2010/main" val="1731158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84A8D-07F2-70D4-6C88-333E6B70E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F0E62-10C6-1F2C-75B5-21370369D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A007F8-C90C-BD6D-2CFB-6D62B72EA7F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8ED3E9-9332-9EFA-32F5-8615B5EBC361}"/>
              </a:ext>
            </a:extLst>
          </p:cNvPr>
          <p:cNvSpPr>
            <a:spLocks noGrp="1"/>
          </p:cNvSpPr>
          <p:nvPr>
            <p:ph type="sldNum" sz="quarter" idx="5"/>
          </p:nvPr>
        </p:nvSpPr>
        <p:spPr/>
        <p:txBody>
          <a:bodyPr/>
          <a:lstStyle/>
          <a:p>
            <a:fld id="{10895658-EA1F-4910-80AB-4DA76E167475}" type="slidenum">
              <a:rPr lang="en-US" smtClean="0"/>
              <a:t>13</a:t>
            </a:fld>
            <a:endParaRPr lang="en-US" dirty="0"/>
          </a:p>
        </p:txBody>
      </p:sp>
    </p:spTree>
    <p:extLst>
      <p:ext uri="{BB962C8B-B14F-4D97-AF65-F5344CB8AC3E}">
        <p14:creationId xmlns:p14="http://schemas.microsoft.com/office/powerpoint/2010/main" val="4288930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92B8-622F-22DE-68F8-4C24AF6C1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FD94D-7568-3C53-1343-4BF2B8E397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E4903-613D-E060-34BA-76FF96FFE9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DA1220-F81D-0704-A21D-3AAE1FD792ED}"/>
              </a:ext>
            </a:extLst>
          </p:cNvPr>
          <p:cNvSpPr>
            <a:spLocks noGrp="1"/>
          </p:cNvSpPr>
          <p:nvPr>
            <p:ph type="sldNum" sz="quarter" idx="5"/>
          </p:nvPr>
        </p:nvSpPr>
        <p:spPr/>
        <p:txBody>
          <a:bodyPr/>
          <a:lstStyle/>
          <a:p>
            <a:fld id="{10895658-EA1F-4910-80AB-4DA76E167475}" type="slidenum">
              <a:rPr lang="en-US" smtClean="0"/>
              <a:t>14</a:t>
            </a:fld>
            <a:endParaRPr lang="en-US" dirty="0"/>
          </a:p>
        </p:txBody>
      </p:sp>
    </p:spTree>
    <p:extLst>
      <p:ext uri="{BB962C8B-B14F-4D97-AF65-F5344CB8AC3E}">
        <p14:creationId xmlns:p14="http://schemas.microsoft.com/office/powerpoint/2010/main" val="289082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BE49-FB93-FCB7-58D3-48C7E3EFA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73A17A-122F-F535-5B7D-E774A5A77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10EF3-7CA6-75A1-0DDD-629F000400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B6FBD6-CD23-9EE3-2057-C6E0925C6922}"/>
              </a:ext>
            </a:extLst>
          </p:cNvPr>
          <p:cNvSpPr>
            <a:spLocks noGrp="1"/>
          </p:cNvSpPr>
          <p:nvPr>
            <p:ph type="sldNum" sz="quarter" idx="5"/>
          </p:nvPr>
        </p:nvSpPr>
        <p:spPr/>
        <p:txBody>
          <a:bodyPr/>
          <a:lstStyle/>
          <a:p>
            <a:fld id="{10895658-EA1F-4910-80AB-4DA76E167475}" type="slidenum">
              <a:rPr lang="en-US" smtClean="0"/>
              <a:t>15</a:t>
            </a:fld>
            <a:endParaRPr lang="en-US" dirty="0"/>
          </a:p>
        </p:txBody>
      </p:sp>
    </p:spTree>
    <p:extLst>
      <p:ext uri="{BB962C8B-B14F-4D97-AF65-F5344CB8AC3E}">
        <p14:creationId xmlns:p14="http://schemas.microsoft.com/office/powerpoint/2010/main" val="89160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807E5-7CB8-98C7-F3EC-A66846617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281EB-9997-2ACB-47A6-B22FAC85F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A677F0-4A8F-F96E-9665-7710281AE5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CBF255-8B02-48BB-AD87-4ED3709EABC0}"/>
              </a:ext>
            </a:extLst>
          </p:cNvPr>
          <p:cNvSpPr>
            <a:spLocks noGrp="1"/>
          </p:cNvSpPr>
          <p:nvPr>
            <p:ph type="sldNum" sz="quarter" idx="5"/>
          </p:nvPr>
        </p:nvSpPr>
        <p:spPr/>
        <p:txBody>
          <a:bodyPr/>
          <a:lstStyle/>
          <a:p>
            <a:fld id="{10895658-EA1F-4910-80AB-4DA76E167475}" type="slidenum">
              <a:rPr lang="en-US" smtClean="0"/>
              <a:t>16</a:t>
            </a:fld>
            <a:endParaRPr lang="en-US" dirty="0"/>
          </a:p>
        </p:txBody>
      </p:sp>
    </p:spTree>
    <p:extLst>
      <p:ext uri="{BB962C8B-B14F-4D97-AF65-F5344CB8AC3E}">
        <p14:creationId xmlns:p14="http://schemas.microsoft.com/office/powerpoint/2010/main" val="586551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310C4-3B4D-0F8F-CE94-000DEB3D5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C1499C-36B3-6D28-81BA-22D59A55F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72328-CEC4-A26F-AF21-7AB80278AD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3602E1-2688-9693-B960-F6ACBE68284B}"/>
              </a:ext>
            </a:extLst>
          </p:cNvPr>
          <p:cNvSpPr>
            <a:spLocks noGrp="1"/>
          </p:cNvSpPr>
          <p:nvPr>
            <p:ph type="sldNum" sz="quarter" idx="5"/>
          </p:nvPr>
        </p:nvSpPr>
        <p:spPr/>
        <p:txBody>
          <a:bodyPr/>
          <a:lstStyle/>
          <a:p>
            <a:fld id="{10895658-EA1F-4910-80AB-4DA76E167475}" type="slidenum">
              <a:rPr lang="en-US" smtClean="0"/>
              <a:t>17</a:t>
            </a:fld>
            <a:endParaRPr lang="en-US" dirty="0"/>
          </a:p>
        </p:txBody>
      </p:sp>
    </p:spTree>
    <p:extLst>
      <p:ext uri="{BB962C8B-B14F-4D97-AF65-F5344CB8AC3E}">
        <p14:creationId xmlns:p14="http://schemas.microsoft.com/office/powerpoint/2010/main" val="1259128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BBA0B-BF0F-A625-7F7B-6824A70FE1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088C4-E502-9905-921D-A68B753E4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7D21E8-4F4D-8136-225D-811864BFD9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5EEE53A-7593-0FC9-6CFB-E5687EF16035}"/>
              </a:ext>
            </a:extLst>
          </p:cNvPr>
          <p:cNvSpPr>
            <a:spLocks noGrp="1"/>
          </p:cNvSpPr>
          <p:nvPr>
            <p:ph type="sldNum" sz="quarter" idx="5"/>
          </p:nvPr>
        </p:nvSpPr>
        <p:spPr/>
        <p:txBody>
          <a:bodyPr/>
          <a:lstStyle/>
          <a:p>
            <a:fld id="{10895658-EA1F-4910-80AB-4DA76E167475}" type="slidenum">
              <a:rPr lang="en-US" smtClean="0"/>
              <a:t>18</a:t>
            </a:fld>
            <a:endParaRPr lang="en-US" dirty="0"/>
          </a:p>
        </p:txBody>
      </p:sp>
    </p:spTree>
    <p:extLst>
      <p:ext uri="{BB962C8B-B14F-4D97-AF65-F5344CB8AC3E}">
        <p14:creationId xmlns:p14="http://schemas.microsoft.com/office/powerpoint/2010/main" val="2606802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5F87D-423E-737D-3DF0-B4E51E1F38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A3D63D-538E-A161-565B-CE45A95FC5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352ABC-ACD5-0096-EB01-20988F6500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0A8FD3-BEC3-356C-BC1B-6C7246882399}"/>
              </a:ext>
            </a:extLst>
          </p:cNvPr>
          <p:cNvSpPr>
            <a:spLocks noGrp="1"/>
          </p:cNvSpPr>
          <p:nvPr>
            <p:ph type="sldNum" sz="quarter" idx="5"/>
          </p:nvPr>
        </p:nvSpPr>
        <p:spPr/>
        <p:txBody>
          <a:bodyPr/>
          <a:lstStyle/>
          <a:p>
            <a:fld id="{10895658-EA1F-4910-80AB-4DA76E167475}" type="slidenum">
              <a:rPr lang="en-US" smtClean="0"/>
              <a:t>19</a:t>
            </a:fld>
            <a:endParaRPr lang="en-US" dirty="0"/>
          </a:p>
        </p:txBody>
      </p:sp>
    </p:spTree>
    <p:extLst>
      <p:ext uri="{BB962C8B-B14F-4D97-AF65-F5344CB8AC3E}">
        <p14:creationId xmlns:p14="http://schemas.microsoft.com/office/powerpoint/2010/main" val="1491087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30D0-D79A-82AB-A069-F10A76358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99E21-290A-D606-8BAE-0C7D3D1F5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B33BA-0E9F-431F-6352-28878277EE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60BF02-4BC9-417C-586D-CFC77EF79907}"/>
              </a:ext>
            </a:extLst>
          </p:cNvPr>
          <p:cNvSpPr>
            <a:spLocks noGrp="1"/>
          </p:cNvSpPr>
          <p:nvPr>
            <p:ph type="sldNum" sz="quarter" idx="5"/>
          </p:nvPr>
        </p:nvSpPr>
        <p:spPr/>
        <p:txBody>
          <a:bodyPr/>
          <a:lstStyle/>
          <a:p>
            <a:fld id="{10895658-EA1F-4910-80AB-4DA76E167475}" type="slidenum">
              <a:rPr lang="en-US" smtClean="0"/>
              <a:t>2</a:t>
            </a:fld>
            <a:endParaRPr lang="en-US" dirty="0"/>
          </a:p>
        </p:txBody>
      </p:sp>
    </p:spTree>
    <p:extLst>
      <p:ext uri="{BB962C8B-B14F-4D97-AF65-F5344CB8AC3E}">
        <p14:creationId xmlns:p14="http://schemas.microsoft.com/office/powerpoint/2010/main" val="2199212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FC04C-17F0-9BF6-69D9-CFB690ED9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6BD33D-59F5-13E7-D3F8-E1C69087E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8F0F4-7AA9-668D-7E78-7CAFED97C7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979898-8F6E-2F59-C724-35DDAAF6A409}"/>
              </a:ext>
            </a:extLst>
          </p:cNvPr>
          <p:cNvSpPr>
            <a:spLocks noGrp="1"/>
          </p:cNvSpPr>
          <p:nvPr>
            <p:ph type="sldNum" sz="quarter" idx="5"/>
          </p:nvPr>
        </p:nvSpPr>
        <p:spPr/>
        <p:txBody>
          <a:bodyPr/>
          <a:lstStyle/>
          <a:p>
            <a:fld id="{10895658-EA1F-4910-80AB-4DA76E167475}" type="slidenum">
              <a:rPr lang="en-US" smtClean="0"/>
              <a:t>20</a:t>
            </a:fld>
            <a:endParaRPr lang="en-US" dirty="0"/>
          </a:p>
        </p:txBody>
      </p:sp>
    </p:spTree>
    <p:extLst>
      <p:ext uri="{BB962C8B-B14F-4D97-AF65-F5344CB8AC3E}">
        <p14:creationId xmlns:p14="http://schemas.microsoft.com/office/powerpoint/2010/main" val="412910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24319-8D08-C2F8-DC37-2847D7DE33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BC718-6D84-9D0A-A985-6560A30A4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64E8A-EAFF-28FC-6630-0B8406C6ED7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3347E4-738E-41E2-C768-A067F0F76C31}"/>
              </a:ext>
            </a:extLst>
          </p:cNvPr>
          <p:cNvSpPr>
            <a:spLocks noGrp="1"/>
          </p:cNvSpPr>
          <p:nvPr>
            <p:ph type="sldNum" sz="quarter" idx="5"/>
          </p:nvPr>
        </p:nvSpPr>
        <p:spPr/>
        <p:txBody>
          <a:bodyPr/>
          <a:lstStyle/>
          <a:p>
            <a:fld id="{10895658-EA1F-4910-80AB-4DA76E167475}" type="slidenum">
              <a:rPr lang="en-US" smtClean="0"/>
              <a:t>21</a:t>
            </a:fld>
            <a:endParaRPr lang="en-US" dirty="0"/>
          </a:p>
        </p:txBody>
      </p:sp>
    </p:spTree>
    <p:extLst>
      <p:ext uri="{BB962C8B-B14F-4D97-AF65-F5344CB8AC3E}">
        <p14:creationId xmlns:p14="http://schemas.microsoft.com/office/powerpoint/2010/main" val="688126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B8DED-04C7-9AA4-9892-34199BEC5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E88A6-EF01-A69C-1178-31435AA8B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A424E-8D9F-BC4F-0164-0378530515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BFF0AF-72CE-DF51-F6E2-963C6BE77946}"/>
              </a:ext>
            </a:extLst>
          </p:cNvPr>
          <p:cNvSpPr>
            <a:spLocks noGrp="1"/>
          </p:cNvSpPr>
          <p:nvPr>
            <p:ph type="sldNum" sz="quarter" idx="5"/>
          </p:nvPr>
        </p:nvSpPr>
        <p:spPr/>
        <p:txBody>
          <a:bodyPr/>
          <a:lstStyle/>
          <a:p>
            <a:fld id="{10895658-EA1F-4910-80AB-4DA76E167475}" type="slidenum">
              <a:rPr lang="en-US" smtClean="0"/>
              <a:t>22</a:t>
            </a:fld>
            <a:endParaRPr lang="en-US" dirty="0"/>
          </a:p>
        </p:txBody>
      </p:sp>
    </p:spTree>
    <p:extLst>
      <p:ext uri="{BB962C8B-B14F-4D97-AF65-F5344CB8AC3E}">
        <p14:creationId xmlns:p14="http://schemas.microsoft.com/office/powerpoint/2010/main" val="3923858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6E682-9AAC-F1C7-FF08-8CFEC6058B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7A5C9-A3E9-E9E1-6CC1-0D5D6F9771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2DA30-600E-FBDE-4448-6C58D42C22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F89502-8ED2-3F37-BD58-6F7F8217C67C}"/>
              </a:ext>
            </a:extLst>
          </p:cNvPr>
          <p:cNvSpPr>
            <a:spLocks noGrp="1"/>
          </p:cNvSpPr>
          <p:nvPr>
            <p:ph type="sldNum" sz="quarter" idx="5"/>
          </p:nvPr>
        </p:nvSpPr>
        <p:spPr/>
        <p:txBody>
          <a:bodyPr/>
          <a:lstStyle/>
          <a:p>
            <a:fld id="{10895658-EA1F-4910-80AB-4DA76E167475}" type="slidenum">
              <a:rPr lang="en-US" smtClean="0"/>
              <a:t>23</a:t>
            </a:fld>
            <a:endParaRPr lang="en-US" dirty="0"/>
          </a:p>
        </p:txBody>
      </p:sp>
    </p:spTree>
    <p:extLst>
      <p:ext uri="{BB962C8B-B14F-4D97-AF65-F5344CB8AC3E}">
        <p14:creationId xmlns:p14="http://schemas.microsoft.com/office/powerpoint/2010/main" val="1566259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08F1B-23EC-9EFB-D358-06DFCE775B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C19011-45BA-A3AB-064D-7536CEFBE1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DA941-22E4-B1B6-2AEB-EB2606523E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F62D60-9334-395D-6FF0-883799101F39}"/>
              </a:ext>
            </a:extLst>
          </p:cNvPr>
          <p:cNvSpPr>
            <a:spLocks noGrp="1"/>
          </p:cNvSpPr>
          <p:nvPr>
            <p:ph type="sldNum" sz="quarter" idx="5"/>
          </p:nvPr>
        </p:nvSpPr>
        <p:spPr/>
        <p:txBody>
          <a:bodyPr/>
          <a:lstStyle/>
          <a:p>
            <a:fld id="{10895658-EA1F-4910-80AB-4DA76E167475}" type="slidenum">
              <a:rPr lang="en-US" smtClean="0"/>
              <a:t>24</a:t>
            </a:fld>
            <a:endParaRPr lang="en-US" dirty="0"/>
          </a:p>
        </p:txBody>
      </p:sp>
    </p:spTree>
    <p:extLst>
      <p:ext uri="{BB962C8B-B14F-4D97-AF65-F5344CB8AC3E}">
        <p14:creationId xmlns:p14="http://schemas.microsoft.com/office/powerpoint/2010/main" val="46888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895658-EA1F-4910-80AB-4DA76E167475}" type="slidenum">
              <a:rPr lang="en-US" smtClean="0"/>
              <a:t>25</a:t>
            </a:fld>
            <a:endParaRPr lang="en-US" dirty="0"/>
          </a:p>
        </p:txBody>
      </p:sp>
    </p:spTree>
    <p:extLst>
      <p:ext uri="{BB962C8B-B14F-4D97-AF65-F5344CB8AC3E}">
        <p14:creationId xmlns:p14="http://schemas.microsoft.com/office/powerpoint/2010/main" val="3607125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5485C-1F34-621B-9214-2DD4FFBEFD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CE9EA-0FA5-4C7A-3846-A6EE0D302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0BE6EC-7702-1F4E-FC88-13B35F8ACA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DA5CED-9A9D-F514-8C6C-6EF6E1B4FFC9}"/>
              </a:ext>
            </a:extLst>
          </p:cNvPr>
          <p:cNvSpPr>
            <a:spLocks noGrp="1"/>
          </p:cNvSpPr>
          <p:nvPr>
            <p:ph type="sldNum" sz="quarter" idx="5"/>
          </p:nvPr>
        </p:nvSpPr>
        <p:spPr/>
        <p:txBody>
          <a:bodyPr/>
          <a:lstStyle/>
          <a:p>
            <a:fld id="{10895658-EA1F-4910-80AB-4DA76E167475}" type="slidenum">
              <a:rPr lang="en-US" smtClean="0"/>
              <a:t>26</a:t>
            </a:fld>
            <a:endParaRPr lang="en-US" dirty="0"/>
          </a:p>
        </p:txBody>
      </p:sp>
    </p:spTree>
    <p:extLst>
      <p:ext uri="{BB962C8B-B14F-4D97-AF65-F5344CB8AC3E}">
        <p14:creationId xmlns:p14="http://schemas.microsoft.com/office/powerpoint/2010/main" val="150309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DB5E4-5AD6-06F4-0E5A-B8BCF2C4E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CADA4-E0F5-D1F2-7846-B28A4BDDB1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5EFA4-37A7-AE72-CDCA-7C4EFD4F6A02}"/>
              </a:ext>
            </a:extLst>
          </p:cNvPr>
          <p:cNvSpPr>
            <a:spLocks noGrp="1"/>
          </p:cNvSpPr>
          <p:nvPr>
            <p:ph type="body" idx="1"/>
          </p:nvPr>
        </p:nvSpPr>
        <p:spPr/>
        <p:txBody>
          <a:bodyPr/>
          <a:lstStyle/>
          <a:p>
            <a:r>
              <a:rPr lang="en-US" dirty="0"/>
              <a:t>Hollenbach to Jacobs</a:t>
            </a:r>
          </a:p>
        </p:txBody>
      </p:sp>
      <p:sp>
        <p:nvSpPr>
          <p:cNvPr id="4" name="Slide Number Placeholder 3">
            <a:extLst>
              <a:ext uri="{FF2B5EF4-FFF2-40B4-BE49-F238E27FC236}">
                <a16:creationId xmlns:a16="http://schemas.microsoft.com/office/drawing/2014/main" id="{1845F42B-5E48-592B-7955-6FFBC8EF9C52}"/>
              </a:ext>
            </a:extLst>
          </p:cNvPr>
          <p:cNvSpPr>
            <a:spLocks noGrp="1"/>
          </p:cNvSpPr>
          <p:nvPr>
            <p:ph type="sldNum" sz="quarter" idx="5"/>
          </p:nvPr>
        </p:nvSpPr>
        <p:spPr/>
        <p:txBody>
          <a:bodyPr/>
          <a:lstStyle/>
          <a:p>
            <a:fld id="{10895658-EA1F-4910-80AB-4DA76E167475}" type="slidenum">
              <a:rPr lang="en-US" smtClean="0"/>
              <a:t>3</a:t>
            </a:fld>
            <a:endParaRPr lang="en-US" dirty="0"/>
          </a:p>
        </p:txBody>
      </p:sp>
    </p:spTree>
    <p:extLst>
      <p:ext uri="{BB962C8B-B14F-4D97-AF65-F5344CB8AC3E}">
        <p14:creationId xmlns:p14="http://schemas.microsoft.com/office/powerpoint/2010/main" val="720514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66AE0-2572-4D50-7505-35623B474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7E00D-39A1-F880-1B5B-0FACE257B3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24B65C-6030-4546-9439-A0B57F91A8D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7CA26A-7088-AB38-4510-FA8E7741D062}"/>
              </a:ext>
            </a:extLst>
          </p:cNvPr>
          <p:cNvSpPr>
            <a:spLocks noGrp="1"/>
          </p:cNvSpPr>
          <p:nvPr>
            <p:ph type="sldNum" sz="quarter" idx="5"/>
          </p:nvPr>
        </p:nvSpPr>
        <p:spPr/>
        <p:txBody>
          <a:bodyPr/>
          <a:lstStyle/>
          <a:p>
            <a:fld id="{10895658-EA1F-4910-80AB-4DA76E167475}" type="slidenum">
              <a:rPr lang="en-US" smtClean="0"/>
              <a:t>4</a:t>
            </a:fld>
            <a:endParaRPr lang="en-US" dirty="0"/>
          </a:p>
        </p:txBody>
      </p:sp>
    </p:spTree>
    <p:extLst>
      <p:ext uri="{BB962C8B-B14F-4D97-AF65-F5344CB8AC3E}">
        <p14:creationId xmlns:p14="http://schemas.microsoft.com/office/powerpoint/2010/main" val="83483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77DE8-758B-7CDD-E31E-7B9A1A5B2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8B727-E638-991C-F6D3-9F0F2B91B3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12F41-B47B-6D10-CCEF-FACF3CA30C5C}"/>
              </a:ext>
            </a:extLst>
          </p:cNvPr>
          <p:cNvSpPr>
            <a:spLocks noGrp="1"/>
          </p:cNvSpPr>
          <p:nvPr>
            <p:ph type="body" idx="1"/>
          </p:nvPr>
        </p:nvSpPr>
        <p:spPr/>
        <p:txBody>
          <a:bodyPr/>
          <a:lstStyle/>
          <a:p>
            <a:r>
              <a:rPr lang="en-US" dirty="0"/>
              <a:t>Hollenbach to Jacobs</a:t>
            </a:r>
          </a:p>
        </p:txBody>
      </p:sp>
      <p:sp>
        <p:nvSpPr>
          <p:cNvPr id="4" name="Slide Number Placeholder 3">
            <a:extLst>
              <a:ext uri="{FF2B5EF4-FFF2-40B4-BE49-F238E27FC236}">
                <a16:creationId xmlns:a16="http://schemas.microsoft.com/office/drawing/2014/main" id="{87F0E23E-C584-403B-A5D5-DCF3D521171E}"/>
              </a:ext>
            </a:extLst>
          </p:cNvPr>
          <p:cNvSpPr>
            <a:spLocks noGrp="1"/>
          </p:cNvSpPr>
          <p:nvPr>
            <p:ph type="sldNum" sz="quarter" idx="5"/>
          </p:nvPr>
        </p:nvSpPr>
        <p:spPr/>
        <p:txBody>
          <a:bodyPr/>
          <a:lstStyle/>
          <a:p>
            <a:fld id="{10895658-EA1F-4910-80AB-4DA76E167475}" type="slidenum">
              <a:rPr lang="en-US" smtClean="0"/>
              <a:t>5</a:t>
            </a:fld>
            <a:endParaRPr lang="en-US" dirty="0"/>
          </a:p>
        </p:txBody>
      </p:sp>
    </p:spTree>
    <p:extLst>
      <p:ext uri="{BB962C8B-B14F-4D97-AF65-F5344CB8AC3E}">
        <p14:creationId xmlns:p14="http://schemas.microsoft.com/office/powerpoint/2010/main" val="340083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F05D9-8777-B6DF-A7B2-AEC727401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11899A-0965-D02F-5213-2980B7EF6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8A4B0-93E4-1606-AD6D-C9FE59296F3F}"/>
              </a:ext>
            </a:extLst>
          </p:cNvPr>
          <p:cNvSpPr>
            <a:spLocks noGrp="1"/>
          </p:cNvSpPr>
          <p:nvPr>
            <p:ph type="body" idx="1"/>
          </p:nvPr>
        </p:nvSpPr>
        <p:spPr/>
        <p:txBody>
          <a:bodyPr/>
          <a:lstStyle/>
          <a:p>
            <a:r>
              <a:rPr lang="en-US" dirty="0"/>
              <a:t>Hollenbach to Jacobs</a:t>
            </a:r>
          </a:p>
        </p:txBody>
      </p:sp>
      <p:sp>
        <p:nvSpPr>
          <p:cNvPr id="4" name="Slide Number Placeholder 3">
            <a:extLst>
              <a:ext uri="{FF2B5EF4-FFF2-40B4-BE49-F238E27FC236}">
                <a16:creationId xmlns:a16="http://schemas.microsoft.com/office/drawing/2014/main" id="{A2439973-2F3D-9917-A818-2BE23DD55A71}"/>
              </a:ext>
            </a:extLst>
          </p:cNvPr>
          <p:cNvSpPr>
            <a:spLocks noGrp="1"/>
          </p:cNvSpPr>
          <p:nvPr>
            <p:ph type="sldNum" sz="quarter" idx="5"/>
          </p:nvPr>
        </p:nvSpPr>
        <p:spPr/>
        <p:txBody>
          <a:bodyPr/>
          <a:lstStyle/>
          <a:p>
            <a:fld id="{10895658-EA1F-4910-80AB-4DA76E167475}" type="slidenum">
              <a:rPr lang="en-US" smtClean="0"/>
              <a:t>6</a:t>
            </a:fld>
            <a:endParaRPr lang="en-US" dirty="0"/>
          </a:p>
        </p:txBody>
      </p:sp>
    </p:spTree>
    <p:extLst>
      <p:ext uri="{BB962C8B-B14F-4D97-AF65-F5344CB8AC3E}">
        <p14:creationId xmlns:p14="http://schemas.microsoft.com/office/powerpoint/2010/main" val="22813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0B552-14A4-3098-17AD-CA5D92127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E3754-828B-A198-0E05-ECBAF495A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98B2B-E51F-3F5D-A813-5D503856A23F}"/>
              </a:ext>
            </a:extLst>
          </p:cNvPr>
          <p:cNvSpPr>
            <a:spLocks noGrp="1"/>
          </p:cNvSpPr>
          <p:nvPr>
            <p:ph type="body" idx="1"/>
          </p:nvPr>
        </p:nvSpPr>
        <p:spPr/>
        <p:txBody>
          <a:bodyPr/>
          <a:lstStyle/>
          <a:p>
            <a:r>
              <a:rPr lang="en-US" dirty="0"/>
              <a:t>Hollenbach to Jacobs</a:t>
            </a:r>
          </a:p>
        </p:txBody>
      </p:sp>
      <p:sp>
        <p:nvSpPr>
          <p:cNvPr id="4" name="Slide Number Placeholder 3">
            <a:extLst>
              <a:ext uri="{FF2B5EF4-FFF2-40B4-BE49-F238E27FC236}">
                <a16:creationId xmlns:a16="http://schemas.microsoft.com/office/drawing/2014/main" id="{ECB05B4A-3C40-2864-B312-7630071F4F81}"/>
              </a:ext>
            </a:extLst>
          </p:cNvPr>
          <p:cNvSpPr>
            <a:spLocks noGrp="1"/>
          </p:cNvSpPr>
          <p:nvPr>
            <p:ph type="sldNum" sz="quarter" idx="5"/>
          </p:nvPr>
        </p:nvSpPr>
        <p:spPr/>
        <p:txBody>
          <a:bodyPr/>
          <a:lstStyle/>
          <a:p>
            <a:fld id="{10895658-EA1F-4910-80AB-4DA76E167475}" type="slidenum">
              <a:rPr lang="en-US" smtClean="0"/>
              <a:t>7</a:t>
            </a:fld>
            <a:endParaRPr lang="en-US" dirty="0"/>
          </a:p>
        </p:txBody>
      </p:sp>
    </p:spTree>
    <p:extLst>
      <p:ext uri="{BB962C8B-B14F-4D97-AF65-F5344CB8AC3E}">
        <p14:creationId xmlns:p14="http://schemas.microsoft.com/office/powerpoint/2010/main" val="1076900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D448-30B4-F5EC-43ED-7646AA322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FB8E9-8D19-5F2C-F39D-AA9826C975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2B3DA-465B-BF4F-102D-9CBAE17DA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0510DA-D161-CA0E-96DE-1D19D050C715}"/>
              </a:ext>
            </a:extLst>
          </p:cNvPr>
          <p:cNvSpPr>
            <a:spLocks noGrp="1"/>
          </p:cNvSpPr>
          <p:nvPr>
            <p:ph type="sldNum" sz="quarter" idx="5"/>
          </p:nvPr>
        </p:nvSpPr>
        <p:spPr/>
        <p:txBody>
          <a:bodyPr/>
          <a:lstStyle/>
          <a:p>
            <a:fld id="{10895658-EA1F-4910-80AB-4DA76E167475}" type="slidenum">
              <a:rPr lang="en-US" smtClean="0"/>
              <a:t>8</a:t>
            </a:fld>
            <a:endParaRPr lang="en-US" dirty="0"/>
          </a:p>
        </p:txBody>
      </p:sp>
    </p:spTree>
    <p:extLst>
      <p:ext uri="{BB962C8B-B14F-4D97-AF65-F5344CB8AC3E}">
        <p14:creationId xmlns:p14="http://schemas.microsoft.com/office/powerpoint/2010/main" val="4209313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863C4-5488-BB9B-5101-B1B62C194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AD3D6-B9CC-CB93-2A68-2FD56933F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304AA-02E7-E7DA-B352-2D92377523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F79AEF-4EE1-6E32-EC08-3E58726B5BF5}"/>
              </a:ext>
            </a:extLst>
          </p:cNvPr>
          <p:cNvSpPr>
            <a:spLocks noGrp="1"/>
          </p:cNvSpPr>
          <p:nvPr>
            <p:ph type="sldNum" sz="quarter" idx="5"/>
          </p:nvPr>
        </p:nvSpPr>
        <p:spPr/>
        <p:txBody>
          <a:bodyPr/>
          <a:lstStyle/>
          <a:p>
            <a:fld id="{10895658-EA1F-4910-80AB-4DA76E167475}" type="slidenum">
              <a:rPr lang="en-US" smtClean="0"/>
              <a:t>9</a:t>
            </a:fld>
            <a:endParaRPr lang="en-US" dirty="0"/>
          </a:p>
        </p:txBody>
      </p:sp>
    </p:spTree>
    <p:extLst>
      <p:ext uri="{BB962C8B-B14F-4D97-AF65-F5344CB8AC3E}">
        <p14:creationId xmlns:p14="http://schemas.microsoft.com/office/powerpoint/2010/main" val="2702323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379612723"/>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53030192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102734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dirty="0"/>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endParaRPr lang="en-US" dirty="0"/>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endParaRPr lang="en-US" dirty="0"/>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dirty="0"/>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2378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dirty="0"/>
              <a:t>Click to add title</a:t>
            </a:r>
          </a:p>
        </p:txBody>
      </p:sp>
    </p:spTree>
    <p:extLst>
      <p:ext uri="{BB962C8B-B14F-4D97-AF65-F5344CB8AC3E}">
        <p14:creationId xmlns:p14="http://schemas.microsoft.com/office/powerpoint/2010/main" val="670392170"/>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3674691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12/11/2023</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63008895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419546569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12/11/2023</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3700532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grpSp>
        <p:nvGrpSpPr>
          <p:cNvPr id="6" name="Group 5">
            <a:extLst>
              <a:ext uri="{FF2B5EF4-FFF2-40B4-BE49-F238E27FC236}">
                <a16:creationId xmlns:a16="http://schemas.microsoft.com/office/drawing/2014/main" id="{0D6C8BA8-A11F-36DB-91C5-90D935C2B5BA}"/>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7" name="Rectangle 6">
              <a:extLst>
                <a:ext uri="{FF2B5EF4-FFF2-40B4-BE49-F238E27FC236}">
                  <a16:creationId xmlns:a16="http://schemas.microsoft.com/office/drawing/2014/main" id="{006CEC77-2A7E-9D86-68DC-A780E25B1E75}"/>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37C95AAD-01BA-7501-0A32-A637E9749F12}"/>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D79008D-D046-0ABB-123C-4E4DDD66C7F5}"/>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CFA0E07-B0B1-8B2B-B3D8-330D987AE1CF}"/>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9">
              <a:extLst>
                <a:ext uri="{FF2B5EF4-FFF2-40B4-BE49-F238E27FC236}">
                  <a16:creationId xmlns:a16="http://schemas.microsoft.com/office/drawing/2014/main" id="{1FD199C5-4841-C14A-80EF-A3C0CDAF76CA}"/>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DCE084DC-098A-DB24-CF58-2B9762D08ADA}"/>
                </a:ext>
              </a:extLst>
            </p:cNvPr>
            <p:cNvGrpSpPr/>
            <p:nvPr userDrawn="1"/>
          </p:nvGrpSpPr>
          <p:grpSpPr>
            <a:xfrm>
              <a:off x="23853" y="2101527"/>
              <a:ext cx="1920240" cy="1920240"/>
              <a:chOff x="5361924" y="7472790"/>
              <a:chExt cx="1828800" cy="1828800"/>
            </a:xfrm>
          </p:grpSpPr>
          <p:grpSp>
            <p:nvGrpSpPr>
              <p:cNvPr id="20" name="Group 19">
                <a:extLst>
                  <a:ext uri="{FF2B5EF4-FFF2-40B4-BE49-F238E27FC236}">
                    <a16:creationId xmlns:a16="http://schemas.microsoft.com/office/drawing/2014/main" id="{8D521027-FFCA-D188-B996-32BE3FA31E9B}"/>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94FEBBA2-6953-C200-F86F-981B93DF61FA}"/>
                    </a:ext>
                  </a:extLst>
                </p:cNvPr>
                <p:cNvGrpSpPr/>
                <p:nvPr userDrawn="1"/>
              </p:nvGrpSpPr>
              <p:grpSpPr>
                <a:xfrm>
                  <a:off x="5361924" y="7472790"/>
                  <a:ext cx="1828800" cy="1828800"/>
                  <a:chOff x="5388428" y="7173291"/>
                  <a:chExt cx="1828800" cy="1828800"/>
                </a:xfrm>
              </p:grpSpPr>
              <p:grpSp>
                <p:nvGrpSpPr>
                  <p:cNvPr id="28" name="Group 27">
                    <a:extLst>
                      <a:ext uri="{FF2B5EF4-FFF2-40B4-BE49-F238E27FC236}">
                        <a16:creationId xmlns:a16="http://schemas.microsoft.com/office/drawing/2014/main" id="{C81E0F21-7025-7C46-388B-03C3541D806F}"/>
                      </a:ext>
                    </a:extLst>
                  </p:cNvPr>
                  <p:cNvGrpSpPr/>
                  <p:nvPr userDrawn="1"/>
                </p:nvGrpSpPr>
                <p:grpSpPr>
                  <a:xfrm>
                    <a:off x="5388428" y="7173291"/>
                    <a:ext cx="1828800" cy="1828800"/>
                    <a:chOff x="5388428" y="7173291"/>
                    <a:chExt cx="1828800" cy="1828800"/>
                  </a:xfrm>
                </p:grpSpPr>
                <p:grpSp>
                  <p:nvGrpSpPr>
                    <p:cNvPr id="30" name="Group 29">
                      <a:extLst>
                        <a:ext uri="{FF2B5EF4-FFF2-40B4-BE49-F238E27FC236}">
                          <a16:creationId xmlns:a16="http://schemas.microsoft.com/office/drawing/2014/main" id="{A6C58D1E-E936-4334-9A60-480C4C367809}"/>
                        </a:ext>
                      </a:extLst>
                    </p:cNvPr>
                    <p:cNvGrpSpPr/>
                    <p:nvPr userDrawn="1"/>
                  </p:nvGrpSpPr>
                  <p:grpSpPr>
                    <a:xfrm>
                      <a:off x="5388428" y="7173291"/>
                      <a:ext cx="1828800" cy="1828800"/>
                      <a:chOff x="5579044" y="7049770"/>
                      <a:chExt cx="1828800" cy="1828800"/>
                    </a:xfrm>
                  </p:grpSpPr>
                  <p:grpSp>
                    <p:nvGrpSpPr>
                      <p:cNvPr id="32" name="Group 31">
                        <a:extLst>
                          <a:ext uri="{FF2B5EF4-FFF2-40B4-BE49-F238E27FC236}">
                            <a16:creationId xmlns:a16="http://schemas.microsoft.com/office/drawing/2014/main" id="{E4346F29-4BFB-4F49-4907-0FF05A5ED6FC}"/>
                          </a:ext>
                        </a:extLst>
                      </p:cNvPr>
                      <p:cNvGrpSpPr/>
                      <p:nvPr userDrawn="1"/>
                    </p:nvGrpSpPr>
                    <p:grpSpPr>
                      <a:xfrm>
                        <a:off x="5579044" y="7049770"/>
                        <a:ext cx="1828800" cy="1828800"/>
                        <a:chOff x="5579044" y="7049770"/>
                        <a:chExt cx="1828800" cy="1828800"/>
                      </a:xfrm>
                    </p:grpSpPr>
                    <p:grpSp>
                      <p:nvGrpSpPr>
                        <p:cNvPr id="34" name="Group 33">
                          <a:extLst>
                            <a:ext uri="{FF2B5EF4-FFF2-40B4-BE49-F238E27FC236}">
                              <a16:creationId xmlns:a16="http://schemas.microsoft.com/office/drawing/2014/main" id="{B9ADFAE6-6CDC-5F4D-4152-C7CF0A24C12E}"/>
                            </a:ext>
                          </a:extLst>
                        </p:cNvPr>
                        <p:cNvGrpSpPr/>
                        <p:nvPr userDrawn="1"/>
                      </p:nvGrpSpPr>
                      <p:grpSpPr>
                        <a:xfrm>
                          <a:off x="5579044" y="7049770"/>
                          <a:ext cx="1828800" cy="1828800"/>
                          <a:chOff x="5579044" y="7049770"/>
                          <a:chExt cx="1828800" cy="1828800"/>
                        </a:xfrm>
                      </p:grpSpPr>
                      <p:grpSp>
                        <p:nvGrpSpPr>
                          <p:cNvPr id="36" name="Group 35">
                            <a:extLst>
                              <a:ext uri="{FF2B5EF4-FFF2-40B4-BE49-F238E27FC236}">
                                <a16:creationId xmlns:a16="http://schemas.microsoft.com/office/drawing/2014/main" id="{A7475CC4-F74D-CA4E-84D6-6B98B0F4498A}"/>
                              </a:ext>
                            </a:extLst>
                          </p:cNvPr>
                          <p:cNvGrpSpPr/>
                          <p:nvPr userDrawn="1"/>
                        </p:nvGrpSpPr>
                        <p:grpSpPr>
                          <a:xfrm>
                            <a:off x="5579044" y="7049770"/>
                            <a:ext cx="1828800" cy="1828800"/>
                            <a:chOff x="5579044" y="7049770"/>
                            <a:chExt cx="1828800" cy="1828800"/>
                          </a:xfrm>
                        </p:grpSpPr>
                        <p:sp>
                          <p:nvSpPr>
                            <p:cNvPr id="38" name="Oval 37">
                              <a:extLst>
                                <a:ext uri="{FF2B5EF4-FFF2-40B4-BE49-F238E27FC236}">
                                  <a16:creationId xmlns:a16="http://schemas.microsoft.com/office/drawing/2014/main" id="{BFE574D2-1A28-92F0-4159-BFCB0189E8A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Oval 38">
                              <a:extLst>
                                <a:ext uri="{FF2B5EF4-FFF2-40B4-BE49-F238E27FC236}">
                                  <a16:creationId xmlns:a16="http://schemas.microsoft.com/office/drawing/2014/main" id="{98FA29D6-12F8-8B20-5171-423A09DE22D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7" name="Oval 36">
                            <a:extLst>
                              <a:ext uri="{FF2B5EF4-FFF2-40B4-BE49-F238E27FC236}">
                                <a16:creationId xmlns:a16="http://schemas.microsoft.com/office/drawing/2014/main" id="{917D2336-7846-5C9C-57A9-91496F6F3064}"/>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5" name="Oval 34">
                          <a:extLst>
                            <a:ext uri="{FF2B5EF4-FFF2-40B4-BE49-F238E27FC236}">
                              <a16:creationId xmlns:a16="http://schemas.microsoft.com/office/drawing/2014/main" id="{BA8BE880-93C2-91BD-523C-6CBC32542166}"/>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3" name="Oval 32">
                        <a:extLst>
                          <a:ext uri="{FF2B5EF4-FFF2-40B4-BE49-F238E27FC236}">
                            <a16:creationId xmlns:a16="http://schemas.microsoft.com/office/drawing/2014/main" id="{3D5B9437-C19E-BA22-E756-863DAA726F7E}"/>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31" name="Oval 30">
                      <a:extLst>
                        <a:ext uri="{FF2B5EF4-FFF2-40B4-BE49-F238E27FC236}">
                          <a16:creationId xmlns:a16="http://schemas.microsoft.com/office/drawing/2014/main" id="{D59F3069-5B29-473D-4DAD-EFFBA39E3D0F}"/>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9" name="Oval 28">
                    <a:extLst>
                      <a:ext uri="{FF2B5EF4-FFF2-40B4-BE49-F238E27FC236}">
                        <a16:creationId xmlns:a16="http://schemas.microsoft.com/office/drawing/2014/main" id="{FBED3CCB-BEF0-032E-DA05-4D2D5B4AEE00}"/>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3" name="Oval 22">
                  <a:extLst>
                    <a:ext uri="{FF2B5EF4-FFF2-40B4-BE49-F238E27FC236}">
                      <a16:creationId xmlns:a16="http://schemas.microsoft.com/office/drawing/2014/main" id="{279CAFA1-F008-FFBC-A0EE-6B14481F6FD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Oval 23">
                  <a:extLst>
                    <a:ext uri="{FF2B5EF4-FFF2-40B4-BE49-F238E27FC236}">
                      <a16:creationId xmlns:a16="http://schemas.microsoft.com/office/drawing/2014/main" id="{34155CD9-985D-6B71-C44C-0B6F433D5CB7}"/>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5" name="Oval 24">
                  <a:extLst>
                    <a:ext uri="{FF2B5EF4-FFF2-40B4-BE49-F238E27FC236}">
                      <a16:creationId xmlns:a16="http://schemas.microsoft.com/office/drawing/2014/main" id="{A01BD59B-2095-D429-DD85-AA6B58AB788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6" name="Oval 25">
                  <a:extLst>
                    <a:ext uri="{FF2B5EF4-FFF2-40B4-BE49-F238E27FC236}">
                      <a16:creationId xmlns:a16="http://schemas.microsoft.com/office/drawing/2014/main" id="{D999B4BB-B505-0AA4-C1D8-48149CB7D0B0}"/>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7" name="Oval 26">
                  <a:extLst>
                    <a:ext uri="{FF2B5EF4-FFF2-40B4-BE49-F238E27FC236}">
                      <a16:creationId xmlns:a16="http://schemas.microsoft.com/office/drawing/2014/main" id="{616252C3-5B34-680D-7EAA-F8793C8C0580}"/>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21" name="Oval 20">
                <a:extLst>
                  <a:ext uri="{FF2B5EF4-FFF2-40B4-BE49-F238E27FC236}">
                    <a16:creationId xmlns:a16="http://schemas.microsoft.com/office/drawing/2014/main" id="{2C345F9A-4FFB-E466-0E58-423D5392011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3" name="Freeform: Shape 12">
              <a:extLst>
                <a:ext uri="{FF2B5EF4-FFF2-40B4-BE49-F238E27FC236}">
                  <a16:creationId xmlns:a16="http://schemas.microsoft.com/office/drawing/2014/main" id="{169CF051-C3F9-C6C8-B027-3362D3F50452}"/>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Rectangle 9">
              <a:extLst>
                <a:ext uri="{FF2B5EF4-FFF2-40B4-BE49-F238E27FC236}">
                  <a16:creationId xmlns:a16="http://schemas.microsoft.com/office/drawing/2014/main" id="{89DD876A-3D5E-208F-1855-C91F0F373EE8}"/>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996BB3A-5A88-58CF-0579-FFFDA1845576}"/>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0B23FF8-F466-33B1-8CA0-D9D5AAABDBFF}"/>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A807314D-ADED-D0E0-7574-D162A3C06F7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18" name="Graphic 17">
              <a:extLst>
                <a:ext uri="{FF2B5EF4-FFF2-40B4-BE49-F238E27FC236}">
                  <a16:creationId xmlns:a16="http://schemas.microsoft.com/office/drawing/2014/main" id="{CBFECDE8-A343-2048-2974-DEB09EB69A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9" name="Straight Connector 18">
              <a:extLst>
                <a:ext uri="{FF2B5EF4-FFF2-40B4-BE49-F238E27FC236}">
                  <a16:creationId xmlns:a16="http://schemas.microsoft.com/office/drawing/2014/main" id="{3710EF39-7236-5632-CA4D-ED33E211E25C}"/>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7084602"/>
      </p:ext>
    </p:extLst>
  </p:cSld>
  <p:clrMapOvr>
    <a:masterClrMapping/>
  </p:clrMapOvr>
  <p:extLst>
    <p:ext uri="{DCECCB84-F9BA-43D5-87BE-67443E8EF086}">
      <p15:sldGuideLst xmlns:p15="http://schemas.microsoft.com/office/powerpoint/2012/main">
        <p15:guide id="1" orient="horz" pos="1080" userDrawn="1">
          <p15:clr>
            <a:srgbClr val="FBAE40"/>
          </p15:clr>
        </p15:guide>
        <p15:guide id="2" orient="horz" pos="2160" userDrawn="1">
          <p15:clr>
            <a:srgbClr val="FBAE40"/>
          </p15:clr>
        </p15:guide>
        <p15:guide id="3" orient="horz" pos="3240" userDrawn="1">
          <p15:clr>
            <a:srgbClr val="FBAE40"/>
          </p15:clr>
        </p15:guide>
        <p15:guide id="4" orient="horz" pos="2260" userDrawn="1">
          <p15:clr>
            <a:srgbClr val="FBAE40"/>
          </p15:clr>
        </p15:guide>
        <p15:guide id="5" pos="72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12/11/2023</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9269277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9024590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12/11/2023</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3404567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12/11/2023</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0267439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1" r:id="rId12"/>
    <p:sldLayoutId id="214748370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userDrawn="1">
          <p15:clr>
            <a:srgbClr val="5ACBF0"/>
          </p15:clr>
        </p15:guide>
        <p15:guide id="2" pos="1920" userDrawn="1">
          <p15:clr>
            <a:srgbClr val="F26B43"/>
          </p15:clr>
        </p15:guide>
        <p15:guide id="3" pos="5760" userDrawn="1">
          <p15:clr>
            <a:srgbClr val="F26B43"/>
          </p15:clr>
        </p15:guide>
        <p15:guide id="4" orient="horz" pos="2160" userDrawn="1">
          <p15:clr>
            <a:srgbClr val="F26B43"/>
          </p15:clr>
        </p15:guide>
        <p15:guide id="5" pos="1272" userDrawn="1">
          <p15:clr>
            <a:srgbClr val="9FCC3B"/>
          </p15:clr>
        </p15:guide>
        <p15:guide id="6" pos="2544" userDrawn="1">
          <p15:clr>
            <a:srgbClr val="9FCC3B"/>
          </p15:clr>
        </p15:guide>
        <p15:guide id="7" pos="5112" userDrawn="1">
          <p15:clr>
            <a:srgbClr val="9FCC3B"/>
          </p15:clr>
        </p15:guide>
        <p15:guide id="8" pos="6408" userDrawn="1">
          <p15:clr>
            <a:srgbClr val="9FCC3B"/>
          </p15:clr>
        </p15:guide>
        <p15:guide id="9" pos="3940" userDrawn="1">
          <p15:clr>
            <a:srgbClr val="F26B43"/>
          </p15:clr>
        </p15:guide>
        <p15:guide id="10" pos="7104"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title"/>
          </p:nvPr>
        </p:nvSpPr>
        <p:spPr>
          <a:xfrm>
            <a:off x="831850" y="1709738"/>
            <a:ext cx="10515600" cy="2852737"/>
          </a:xfrm>
        </p:spPr>
        <p:txBody>
          <a:bodyPr vert="horz" lIns="91440" tIns="45720" rIns="91440" bIns="45720" rtlCol="0" anchor="b">
            <a:normAutofit/>
          </a:bodyPr>
          <a:lstStyle/>
          <a:p>
            <a:r>
              <a:rPr lang="en-US" b="1" kern="1200" dirty="0">
                <a:latin typeface="+mj-lt"/>
                <a:ea typeface="+mj-ea"/>
                <a:cs typeface="+mj-cs"/>
              </a:rPr>
              <a:t>The Miracle of the Grocery Store</a:t>
            </a:r>
            <a:br>
              <a:rPr lang="en-US" kern="1200" dirty="0">
                <a:latin typeface="+mj-lt"/>
                <a:ea typeface="+mj-ea"/>
                <a:cs typeface="+mj-cs"/>
              </a:rPr>
            </a:br>
            <a:br>
              <a:rPr lang="en-US" kern="1200" dirty="0">
                <a:latin typeface="+mj-lt"/>
                <a:ea typeface="+mj-ea"/>
                <a:cs typeface="+mj-cs"/>
              </a:rPr>
            </a:br>
            <a:r>
              <a:rPr lang="en-US" b="1" kern="1200" dirty="0">
                <a:latin typeface="+mj-lt"/>
                <a:ea typeface="+mj-ea"/>
                <a:cs typeface="+mj-cs"/>
              </a:rPr>
              <a:t>Paul Freiberg</a:t>
            </a:r>
          </a:p>
        </p:txBody>
      </p:sp>
      <p:sp>
        <p:nvSpPr>
          <p:cNvPr id="3" name="TextBox 2">
            <a:extLst>
              <a:ext uri="{FF2B5EF4-FFF2-40B4-BE49-F238E27FC236}">
                <a16:creationId xmlns:a16="http://schemas.microsoft.com/office/drawing/2014/main" id="{9E3FE018-9080-C7F0-CF45-A6CD51F4CD75}"/>
              </a:ext>
            </a:extLst>
          </p:cNvPr>
          <p:cNvSpPr txBox="1"/>
          <p:nvPr/>
        </p:nvSpPr>
        <p:spPr>
          <a:xfrm>
            <a:off x="838200" y="4562475"/>
            <a:ext cx="10515600" cy="1500187"/>
          </a:xfrm>
          <a:prstGeom prst="rect">
            <a:avLst/>
          </a:prstGeom>
        </p:spPr>
        <p:txBody>
          <a:bodyPr vert="horz" lIns="91440" tIns="45720" rIns="91440" bIns="45720" rtlCol="0">
            <a:normAutofit/>
          </a:bodyPr>
          <a:lstStyle/>
          <a:p>
            <a:pPr defTabSz="914400">
              <a:lnSpc>
                <a:spcPct val="90000"/>
              </a:lnSpc>
              <a:spcBef>
                <a:spcPts val="1000"/>
              </a:spcBef>
            </a:pPr>
            <a:r>
              <a:rPr lang="en-US" sz="2400" kern="1200">
                <a:solidFill>
                  <a:schemeClr val="tx1">
                    <a:tint val="75000"/>
                  </a:schemeClr>
                </a:solidFill>
                <a:latin typeface="+mn-lt"/>
                <a:ea typeface="+mn-ea"/>
                <a:cs typeface="+mn-cs"/>
              </a:rPr>
              <a:t>November 2025</a:t>
            </a:r>
          </a:p>
        </p:txBody>
      </p:sp>
      <p:sp>
        <p:nvSpPr>
          <p:cNvPr id="8" name="Slide Number Placeholder 3">
            <a:extLst>
              <a:ext uri="{FF2B5EF4-FFF2-40B4-BE49-F238E27FC236}">
                <a16:creationId xmlns:a16="http://schemas.microsoft.com/office/drawing/2014/main" id="{170B5174-C2F6-F248-7BAF-E15CFE053F95}"/>
              </a:ext>
            </a:extLst>
          </p:cNvPr>
          <p:cNvSpPr>
            <a:spLocks noGrp="1"/>
          </p:cNvSpPr>
          <p:nvPr>
            <p:ph type="sldNum" sz="quarter" idx="12"/>
          </p:nvPr>
        </p:nvSpPr>
        <p:spPr>
          <a:xfrm>
            <a:off x="8610600" y="6356350"/>
            <a:ext cx="2743200" cy="365125"/>
          </a:xfrm>
        </p:spPr>
        <p:txBody>
          <a:bodyPr/>
          <a:lstStyle/>
          <a:p>
            <a:pPr>
              <a:spcAft>
                <a:spcPts val="600"/>
              </a:spcAft>
            </a:pPr>
            <a:fld id="{B5CEABB6-07DC-46E8-9B57-56EC44A396E5}" type="slidenum">
              <a:rPr lang="en-US" smtClean="0"/>
              <a:pPr>
                <a:spcAft>
                  <a:spcPts val="600"/>
                </a:spcAft>
              </a:pPr>
              <a:t>1</a:t>
            </a:fld>
            <a:endParaRPr lang="en-US"/>
          </a:p>
        </p:txBody>
      </p:sp>
      <p:pic>
        <p:nvPicPr>
          <p:cNvPr id="2049" name="Picture 1">
            <a:extLst>
              <a:ext uri="{FF2B5EF4-FFF2-40B4-BE49-F238E27FC236}">
                <a16:creationId xmlns:a16="http://schemas.microsoft.com/office/drawing/2014/main" id="{86FF34EB-D29F-FC2E-CC5A-D5A5FCE23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9996" y="528638"/>
            <a:ext cx="781050"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8F98-DFCD-2170-D997-036AC0115B20}"/>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DDE45136-133F-A42B-9259-2FAF9815D68C}"/>
              </a:ext>
            </a:extLst>
          </p:cNvPr>
          <p:cNvSpPr>
            <a:spLocks noGrp="1"/>
          </p:cNvSpPr>
          <p:nvPr>
            <p:ph type="title"/>
          </p:nvPr>
        </p:nvSpPr>
        <p:spPr>
          <a:xfrm>
            <a:off x="771736" y="896112"/>
            <a:ext cx="9389288" cy="1362456"/>
          </a:xfrm>
        </p:spPr>
        <p:txBody>
          <a:bodyPr anchor="t">
            <a:normAutofit/>
          </a:bodyPr>
          <a:lstStyle/>
          <a:p>
            <a:r>
              <a:rPr lang="en-US" dirty="0"/>
              <a:t>1970s</a:t>
            </a:r>
          </a:p>
        </p:txBody>
      </p:sp>
      <p:sp>
        <p:nvSpPr>
          <p:cNvPr id="38" name="Slide Number Placeholder 4">
            <a:extLst>
              <a:ext uri="{FF2B5EF4-FFF2-40B4-BE49-F238E27FC236}">
                <a16:creationId xmlns:a16="http://schemas.microsoft.com/office/drawing/2014/main" id="{6B693336-2E90-66FB-66C0-940340DCBAB9}"/>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10</a:t>
            </a:fld>
            <a:endParaRPr lang="en-US"/>
          </a:p>
        </p:txBody>
      </p:sp>
      <p:sp>
        <p:nvSpPr>
          <p:cNvPr id="6" name="Slide Number Placeholder 5" hidden="1">
            <a:extLst>
              <a:ext uri="{FF2B5EF4-FFF2-40B4-BE49-F238E27FC236}">
                <a16:creationId xmlns:a16="http://schemas.microsoft.com/office/drawing/2014/main" id="{4F69B13E-EAE4-B35E-ACCA-281FA70467CE}"/>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10</a:t>
            </a:fld>
            <a:endParaRPr lang="en-US"/>
          </a:p>
        </p:txBody>
      </p:sp>
      <p:sp>
        <p:nvSpPr>
          <p:cNvPr id="29" name="Slide Number Placeholder 4" hidden="1">
            <a:extLst>
              <a:ext uri="{FF2B5EF4-FFF2-40B4-BE49-F238E27FC236}">
                <a16:creationId xmlns:a16="http://schemas.microsoft.com/office/drawing/2014/main" id="{D9B547CB-0B29-DC27-E6ED-D6DCC19B0010}"/>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10</a:t>
            </a:fld>
            <a:endParaRPr lang="en-US"/>
          </a:p>
        </p:txBody>
      </p:sp>
      <p:sp>
        <p:nvSpPr>
          <p:cNvPr id="2" name="TextBox 1">
            <a:extLst>
              <a:ext uri="{FF2B5EF4-FFF2-40B4-BE49-F238E27FC236}">
                <a16:creationId xmlns:a16="http://schemas.microsoft.com/office/drawing/2014/main" id="{2875E956-8348-F8CE-B7E3-A51A7D960010}"/>
              </a:ext>
            </a:extLst>
          </p:cNvPr>
          <p:cNvSpPr txBox="1"/>
          <p:nvPr/>
        </p:nvSpPr>
        <p:spPr>
          <a:xfrm>
            <a:off x="1027072" y="6243566"/>
            <a:ext cx="9133952" cy="369332"/>
          </a:xfrm>
          <a:prstGeom prst="rect">
            <a:avLst/>
          </a:prstGeom>
          <a:solidFill>
            <a:srgbClr val="FFFF00"/>
          </a:solidFill>
          <a:ln w="41275">
            <a:solidFill>
              <a:srgbClr val="00B0F0"/>
            </a:solidFill>
          </a:ln>
        </p:spPr>
        <p:txBody>
          <a:bodyPr wrap="square" rtlCol="0">
            <a:spAutoFit/>
          </a:bodyPr>
          <a:lstStyle/>
          <a:p>
            <a:pPr algn="ctr"/>
            <a:r>
              <a:rPr lang="en-US" dirty="0"/>
              <a:t>Kroger expands- A&amp;P declines</a:t>
            </a:r>
          </a:p>
        </p:txBody>
      </p:sp>
      <p:pic>
        <p:nvPicPr>
          <p:cNvPr id="3" name="Picture 2">
            <a:extLst>
              <a:ext uri="{FF2B5EF4-FFF2-40B4-BE49-F238E27FC236}">
                <a16:creationId xmlns:a16="http://schemas.microsoft.com/office/drawing/2014/main" id="{DFAD10D7-5397-5BEC-6A48-2288D5C54D59}"/>
              </a:ext>
            </a:extLst>
          </p:cNvPr>
          <p:cNvPicPr>
            <a:picLocks noChangeAspect="1"/>
          </p:cNvPicPr>
          <p:nvPr/>
        </p:nvPicPr>
        <p:blipFill>
          <a:blip r:embed="rId3"/>
          <a:stretch>
            <a:fillRect/>
          </a:stretch>
        </p:blipFill>
        <p:spPr>
          <a:xfrm>
            <a:off x="1877523" y="2768331"/>
            <a:ext cx="3059642" cy="1866900"/>
          </a:xfrm>
          <a:prstGeom prst="rect">
            <a:avLst/>
          </a:prstGeom>
        </p:spPr>
      </p:pic>
      <p:pic>
        <p:nvPicPr>
          <p:cNvPr id="4" name="Picture 3">
            <a:extLst>
              <a:ext uri="{FF2B5EF4-FFF2-40B4-BE49-F238E27FC236}">
                <a16:creationId xmlns:a16="http://schemas.microsoft.com/office/drawing/2014/main" id="{5B4B7160-0BD1-F1C0-0D3B-04185DE5F85D}"/>
              </a:ext>
            </a:extLst>
          </p:cNvPr>
          <p:cNvPicPr>
            <a:picLocks noChangeAspect="1"/>
          </p:cNvPicPr>
          <p:nvPr/>
        </p:nvPicPr>
        <p:blipFill>
          <a:blip r:embed="rId4"/>
          <a:stretch>
            <a:fillRect/>
          </a:stretch>
        </p:blipFill>
        <p:spPr>
          <a:xfrm>
            <a:off x="5807947" y="2732533"/>
            <a:ext cx="2873934" cy="1915956"/>
          </a:xfrm>
          <a:prstGeom prst="rect">
            <a:avLst/>
          </a:prstGeom>
        </p:spPr>
      </p:pic>
    </p:spTree>
    <p:extLst>
      <p:ext uri="{BB962C8B-B14F-4D97-AF65-F5344CB8AC3E}">
        <p14:creationId xmlns:p14="http://schemas.microsoft.com/office/powerpoint/2010/main" val="400732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E2F6E-5D5B-8748-13D5-EA9F868400AD}"/>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5369DA25-AB67-0556-A1EA-17B6705B66C8}"/>
              </a:ext>
            </a:extLst>
          </p:cNvPr>
          <p:cNvSpPr>
            <a:spLocks noGrp="1"/>
          </p:cNvSpPr>
          <p:nvPr>
            <p:ph type="title"/>
          </p:nvPr>
        </p:nvSpPr>
        <p:spPr>
          <a:xfrm>
            <a:off x="771736" y="896112"/>
            <a:ext cx="9389288" cy="1362456"/>
          </a:xfrm>
        </p:spPr>
        <p:txBody>
          <a:bodyPr anchor="t">
            <a:normAutofit/>
          </a:bodyPr>
          <a:lstStyle/>
          <a:p>
            <a:r>
              <a:rPr lang="en-US" dirty="0"/>
              <a:t>Trader Joe’s</a:t>
            </a:r>
          </a:p>
        </p:txBody>
      </p:sp>
      <p:sp>
        <p:nvSpPr>
          <p:cNvPr id="38" name="Slide Number Placeholder 4">
            <a:extLst>
              <a:ext uri="{FF2B5EF4-FFF2-40B4-BE49-F238E27FC236}">
                <a16:creationId xmlns:a16="http://schemas.microsoft.com/office/drawing/2014/main" id="{FCF02FB4-9D38-27AE-467C-3DC41A8F155C}"/>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11</a:t>
            </a:fld>
            <a:endParaRPr lang="en-US"/>
          </a:p>
        </p:txBody>
      </p:sp>
      <p:sp>
        <p:nvSpPr>
          <p:cNvPr id="6" name="Slide Number Placeholder 5" hidden="1">
            <a:extLst>
              <a:ext uri="{FF2B5EF4-FFF2-40B4-BE49-F238E27FC236}">
                <a16:creationId xmlns:a16="http://schemas.microsoft.com/office/drawing/2014/main" id="{07954FDC-CC7D-AA87-4FC3-3B5B0AC06777}"/>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11</a:t>
            </a:fld>
            <a:endParaRPr lang="en-US"/>
          </a:p>
        </p:txBody>
      </p:sp>
      <p:sp>
        <p:nvSpPr>
          <p:cNvPr id="29" name="Slide Number Placeholder 4" hidden="1">
            <a:extLst>
              <a:ext uri="{FF2B5EF4-FFF2-40B4-BE49-F238E27FC236}">
                <a16:creationId xmlns:a16="http://schemas.microsoft.com/office/drawing/2014/main" id="{C881D14C-9917-18CA-8D74-1835FC910B16}"/>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11</a:t>
            </a:fld>
            <a:endParaRPr lang="en-US"/>
          </a:p>
        </p:txBody>
      </p:sp>
      <p:pic>
        <p:nvPicPr>
          <p:cNvPr id="3" name="Picture 2">
            <a:extLst>
              <a:ext uri="{FF2B5EF4-FFF2-40B4-BE49-F238E27FC236}">
                <a16:creationId xmlns:a16="http://schemas.microsoft.com/office/drawing/2014/main" id="{8CC11ABF-BB38-CFDD-19F5-AF39D243D627}"/>
              </a:ext>
            </a:extLst>
          </p:cNvPr>
          <p:cNvPicPr>
            <a:picLocks noChangeAspect="1"/>
          </p:cNvPicPr>
          <p:nvPr/>
        </p:nvPicPr>
        <p:blipFill>
          <a:blip r:embed="rId3"/>
          <a:stretch>
            <a:fillRect/>
          </a:stretch>
        </p:blipFill>
        <p:spPr>
          <a:xfrm>
            <a:off x="3582655" y="1669536"/>
            <a:ext cx="3799220" cy="2532813"/>
          </a:xfrm>
          <a:prstGeom prst="rect">
            <a:avLst/>
          </a:prstGeom>
        </p:spPr>
      </p:pic>
      <p:sp>
        <p:nvSpPr>
          <p:cNvPr id="7" name="TextBox 6">
            <a:extLst>
              <a:ext uri="{FF2B5EF4-FFF2-40B4-BE49-F238E27FC236}">
                <a16:creationId xmlns:a16="http://schemas.microsoft.com/office/drawing/2014/main" id="{548C77F9-FE61-699B-7449-9B6D17CC628B}"/>
              </a:ext>
            </a:extLst>
          </p:cNvPr>
          <p:cNvSpPr txBox="1"/>
          <p:nvPr/>
        </p:nvSpPr>
        <p:spPr>
          <a:xfrm>
            <a:off x="1051804" y="4695299"/>
            <a:ext cx="9133952" cy="646331"/>
          </a:xfrm>
          <a:prstGeom prst="rect">
            <a:avLst/>
          </a:prstGeom>
          <a:solidFill>
            <a:srgbClr val="FFFF00"/>
          </a:solidFill>
          <a:ln w="41275">
            <a:solidFill>
              <a:srgbClr val="00B0F0"/>
            </a:solidFill>
          </a:ln>
        </p:spPr>
        <p:txBody>
          <a:bodyPr wrap="square" rtlCol="0">
            <a:spAutoFit/>
          </a:bodyPr>
          <a:lstStyle/>
          <a:p>
            <a:pPr algn="ctr"/>
            <a:r>
              <a:rPr lang="en-US" dirty="0"/>
              <a:t>“The correlation between education and alcohol is about as perfect as one can find in marketing.” – Joe Coulombe</a:t>
            </a:r>
          </a:p>
        </p:txBody>
      </p:sp>
      <p:sp>
        <p:nvSpPr>
          <p:cNvPr id="2" name="TextBox 1">
            <a:extLst>
              <a:ext uri="{FF2B5EF4-FFF2-40B4-BE49-F238E27FC236}">
                <a16:creationId xmlns:a16="http://schemas.microsoft.com/office/drawing/2014/main" id="{F831CADA-05A6-266B-4287-C3F2353F15BC}"/>
              </a:ext>
            </a:extLst>
          </p:cNvPr>
          <p:cNvSpPr txBox="1"/>
          <p:nvPr/>
        </p:nvSpPr>
        <p:spPr>
          <a:xfrm>
            <a:off x="1051804" y="5791122"/>
            <a:ext cx="9133952" cy="369332"/>
          </a:xfrm>
          <a:prstGeom prst="rect">
            <a:avLst/>
          </a:prstGeom>
          <a:solidFill>
            <a:srgbClr val="FFFF00"/>
          </a:solidFill>
          <a:ln w="41275">
            <a:solidFill>
              <a:srgbClr val="00B0F0"/>
            </a:solidFill>
          </a:ln>
        </p:spPr>
        <p:txBody>
          <a:bodyPr wrap="square" rtlCol="0">
            <a:spAutoFit/>
          </a:bodyPr>
          <a:lstStyle/>
          <a:p>
            <a:pPr algn="ctr"/>
            <a:r>
              <a:rPr lang="en-US" dirty="0"/>
              <a:t>Customers reflected their identity on the products they bought</a:t>
            </a:r>
            <a:r>
              <a:rPr lang="en-US" u="sng" dirty="0"/>
              <a:t> </a:t>
            </a:r>
            <a:endParaRPr lang="en-US" dirty="0"/>
          </a:p>
        </p:txBody>
      </p:sp>
    </p:spTree>
    <p:extLst>
      <p:ext uri="{BB962C8B-B14F-4D97-AF65-F5344CB8AC3E}">
        <p14:creationId xmlns:p14="http://schemas.microsoft.com/office/powerpoint/2010/main" val="3559617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42E5-93F0-43F0-1E5B-56199B7375CF}"/>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D0D15217-CCAE-0EEE-DB63-1D56F3028FB0}"/>
              </a:ext>
            </a:extLst>
          </p:cNvPr>
          <p:cNvSpPr>
            <a:spLocks noGrp="1"/>
          </p:cNvSpPr>
          <p:nvPr>
            <p:ph type="title"/>
          </p:nvPr>
        </p:nvSpPr>
        <p:spPr>
          <a:xfrm>
            <a:off x="771736" y="896112"/>
            <a:ext cx="9389288" cy="1362456"/>
          </a:xfrm>
        </p:spPr>
        <p:txBody>
          <a:bodyPr anchor="t">
            <a:normAutofit/>
          </a:bodyPr>
          <a:lstStyle/>
          <a:p>
            <a:r>
              <a:rPr lang="en-US" dirty="0"/>
              <a:t>Walmart and Costco</a:t>
            </a:r>
          </a:p>
        </p:txBody>
      </p:sp>
      <p:sp>
        <p:nvSpPr>
          <p:cNvPr id="38" name="Slide Number Placeholder 4">
            <a:extLst>
              <a:ext uri="{FF2B5EF4-FFF2-40B4-BE49-F238E27FC236}">
                <a16:creationId xmlns:a16="http://schemas.microsoft.com/office/drawing/2014/main" id="{0075E910-5BC2-C6D5-4641-02DFDBAA16AA}"/>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12</a:t>
            </a:fld>
            <a:endParaRPr lang="en-US"/>
          </a:p>
        </p:txBody>
      </p:sp>
      <p:pic>
        <p:nvPicPr>
          <p:cNvPr id="2" name="Picture 1">
            <a:extLst>
              <a:ext uri="{FF2B5EF4-FFF2-40B4-BE49-F238E27FC236}">
                <a16:creationId xmlns:a16="http://schemas.microsoft.com/office/drawing/2014/main" id="{EFF0DCDE-0216-0405-8D66-EFC8878C5168}"/>
              </a:ext>
            </a:extLst>
          </p:cNvPr>
          <p:cNvPicPr>
            <a:picLocks noChangeAspect="1"/>
          </p:cNvPicPr>
          <p:nvPr/>
        </p:nvPicPr>
        <p:blipFill>
          <a:blip r:embed="rId3"/>
          <a:srcRect l="13974" r="-2" b="-2"/>
          <a:stretch>
            <a:fillRect/>
          </a:stretch>
        </p:blipFill>
        <p:spPr>
          <a:xfrm>
            <a:off x="771734" y="2590800"/>
            <a:ext cx="4515035" cy="3505200"/>
          </a:xfrm>
          <a:prstGeom prst="rect">
            <a:avLst/>
          </a:prstGeom>
          <a:noFill/>
        </p:spPr>
      </p:pic>
      <p:pic>
        <p:nvPicPr>
          <p:cNvPr id="3" name="Picture 2">
            <a:extLst>
              <a:ext uri="{FF2B5EF4-FFF2-40B4-BE49-F238E27FC236}">
                <a16:creationId xmlns:a16="http://schemas.microsoft.com/office/drawing/2014/main" id="{A29F31C0-B966-655A-D1BA-A245D1D15EB8}"/>
              </a:ext>
            </a:extLst>
          </p:cNvPr>
          <p:cNvPicPr>
            <a:picLocks noChangeAspect="1"/>
          </p:cNvPicPr>
          <p:nvPr/>
        </p:nvPicPr>
        <p:blipFill>
          <a:blip r:embed="rId4"/>
          <a:srcRect l="9566" r="1938" b="-2"/>
          <a:stretch>
            <a:fillRect/>
          </a:stretch>
        </p:blipFill>
        <p:spPr>
          <a:xfrm>
            <a:off x="5645989" y="2590800"/>
            <a:ext cx="4515035" cy="3505200"/>
          </a:xfrm>
          <a:prstGeom prst="rect">
            <a:avLst/>
          </a:prstGeom>
          <a:noFill/>
        </p:spPr>
      </p:pic>
      <p:sp>
        <p:nvSpPr>
          <p:cNvPr id="6" name="Slide Number Placeholder 5" hidden="1">
            <a:extLst>
              <a:ext uri="{FF2B5EF4-FFF2-40B4-BE49-F238E27FC236}">
                <a16:creationId xmlns:a16="http://schemas.microsoft.com/office/drawing/2014/main" id="{70063196-FAF6-2A5D-C531-BA4F211D17D8}"/>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12</a:t>
            </a:fld>
            <a:endParaRPr lang="en-US"/>
          </a:p>
        </p:txBody>
      </p:sp>
      <p:sp>
        <p:nvSpPr>
          <p:cNvPr id="29" name="Slide Number Placeholder 4" hidden="1">
            <a:extLst>
              <a:ext uri="{FF2B5EF4-FFF2-40B4-BE49-F238E27FC236}">
                <a16:creationId xmlns:a16="http://schemas.microsoft.com/office/drawing/2014/main" id="{3DF8C543-7FC7-6F25-1F02-6429A64E9BDA}"/>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12</a:t>
            </a:fld>
            <a:endParaRPr lang="en-US"/>
          </a:p>
        </p:txBody>
      </p:sp>
    </p:spTree>
    <p:extLst>
      <p:ext uri="{BB962C8B-B14F-4D97-AF65-F5344CB8AC3E}">
        <p14:creationId xmlns:p14="http://schemas.microsoft.com/office/powerpoint/2010/main" val="274989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55435-9A61-AA99-DE37-9765B50A3432}"/>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E4EB69FF-B6A6-CAF3-42B2-CD2129457CF8}"/>
              </a:ext>
            </a:extLst>
          </p:cNvPr>
          <p:cNvSpPr>
            <a:spLocks noGrp="1"/>
          </p:cNvSpPr>
          <p:nvPr>
            <p:ph type="title"/>
          </p:nvPr>
        </p:nvSpPr>
        <p:spPr>
          <a:xfrm>
            <a:off x="771736" y="896112"/>
            <a:ext cx="9389288" cy="1362456"/>
          </a:xfrm>
        </p:spPr>
        <p:txBody>
          <a:bodyPr anchor="t">
            <a:normAutofit/>
          </a:bodyPr>
          <a:lstStyle/>
          <a:p>
            <a:r>
              <a:rPr lang="en-US" dirty="0"/>
              <a:t>Prepared meals</a:t>
            </a:r>
          </a:p>
        </p:txBody>
      </p:sp>
      <p:sp>
        <p:nvSpPr>
          <p:cNvPr id="38" name="Slide Number Placeholder 4">
            <a:extLst>
              <a:ext uri="{FF2B5EF4-FFF2-40B4-BE49-F238E27FC236}">
                <a16:creationId xmlns:a16="http://schemas.microsoft.com/office/drawing/2014/main" id="{7C9AF947-853E-FE84-26C9-F7265EF7E3C6}"/>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13</a:t>
            </a:fld>
            <a:endParaRPr lang="en-US"/>
          </a:p>
        </p:txBody>
      </p:sp>
      <p:pic>
        <p:nvPicPr>
          <p:cNvPr id="5" name="Content Placeholder 4">
            <a:extLst>
              <a:ext uri="{FF2B5EF4-FFF2-40B4-BE49-F238E27FC236}">
                <a16:creationId xmlns:a16="http://schemas.microsoft.com/office/drawing/2014/main" id="{C10CE7D1-055A-34E9-7C2E-E795D33E8224}"/>
              </a:ext>
            </a:extLst>
          </p:cNvPr>
          <p:cNvPicPr>
            <a:picLocks noGrp="1" noChangeAspect="1"/>
          </p:cNvPicPr>
          <p:nvPr>
            <p:ph sz="half" idx="14"/>
          </p:nvPr>
        </p:nvPicPr>
        <p:blipFill>
          <a:blip r:embed="rId3"/>
          <a:stretch>
            <a:fillRect/>
          </a:stretch>
        </p:blipFill>
        <p:spPr>
          <a:xfrm>
            <a:off x="1165610" y="2657966"/>
            <a:ext cx="3754028" cy="3395604"/>
          </a:xfrm>
          <a:prstGeom prst="rect">
            <a:avLst/>
          </a:prstGeom>
        </p:spPr>
      </p:pic>
      <p:pic>
        <p:nvPicPr>
          <p:cNvPr id="4" name="Picture 3">
            <a:extLst>
              <a:ext uri="{FF2B5EF4-FFF2-40B4-BE49-F238E27FC236}">
                <a16:creationId xmlns:a16="http://schemas.microsoft.com/office/drawing/2014/main" id="{AB60BCDB-0E59-3CD2-E892-DDA68E648C6E}"/>
              </a:ext>
            </a:extLst>
          </p:cNvPr>
          <p:cNvPicPr>
            <a:picLocks noChangeAspect="1"/>
          </p:cNvPicPr>
          <p:nvPr/>
        </p:nvPicPr>
        <p:blipFill>
          <a:blip r:embed="rId4"/>
          <a:stretch>
            <a:fillRect/>
          </a:stretch>
        </p:blipFill>
        <p:spPr>
          <a:xfrm>
            <a:off x="5645989" y="2645598"/>
            <a:ext cx="4515035" cy="3395604"/>
          </a:xfrm>
          <a:prstGeom prst="rect">
            <a:avLst/>
          </a:prstGeom>
          <a:noFill/>
        </p:spPr>
      </p:pic>
      <p:sp>
        <p:nvSpPr>
          <p:cNvPr id="6" name="Slide Number Placeholder 5" hidden="1">
            <a:extLst>
              <a:ext uri="{FF2B5EF4-FFF2-40B4-BE49-F238E27FC236}">
                <a16:creationId xmlns:a16="http://schemas.microsoft.com/office/drawing/2014/main" id="{780F42A5-B5C0-526B-32D2-DE47F2EBD9FD}"/>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13</a:t>
            </a:fld>
            <a:endParaRPr lang="en-US"/>
          </a:p>
        </p:txBody>
      </p:sp>
      <p:sp>
        <p:nvSpPr>
          <p:cNvPr id="29" name="Slide Number Placeholder 4" hidden="1">
            <a:extLst>
              <a:ext uri="{FF2B5EF4-FFF2-40B4-BE49-F238E27FC236}">
                <a16:creationId xmlns:a16="http://schemas.microsoft.com/office/drawing/2014/main" id="{A15FB515-CBC3-5B51-11C6-AA0A1CCFE36D}"/>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13</a:t>
            </a:fld>
            <a:endParaRPr lang="en-US"/>
          </a:p>
        </p:txBody>
      </p:sp>
      <p:sp>
        <p:nvSpPr>
          <p:cNvPr id="8" name="TextBox 7">
            <a:extLst>
              <a:ext uri="{FF2B5EF4-FFF2-40B4-BE49-F238E27FC236}">
                <a16:creationId xmlns:a16="http://schemas.microsoft.com/office/drawing/2014/main" id="{4316D0D5-5A1A-8BF6-DEBB-EC58BF25A588}"/>
              </a:ext>
            </a:extLst>
          </p:cNvPr>
          <p:cNvSpPr txBox="1"/>
          <p:nvPr/>
        </p:nvSpPr>
        <p:spPr>
          <a:xfrm>
            <a:off x="1165610" y="6171684"/>
            <a:ext cx="9133952" cy="369332"/>
          </a:xfrm>
          <a:prstGeom prst="rect">
            <a:avLst/>
          </a:prstGeom>
          <a:solidFill>
            <a:srgbClr val="FFFF00"/>
          </a:solidFill>
          <a:ln w="41275">
            <a:solidFill>
              <a:srgbClr val="00B0F0"/>
            </a:solidFill>
          </a:ln>
        </p:spPr>
        <p:txBody>
          <a:bodyPr wrap="square" rtlCol="0">
            <a:spAutoFit/>
          </a:bodyPr>
          <a:lstStyle/>
          <a:p>
            <a:pPr algn="ctr"/>
            <a:r>
              <a:rPr lang="en-US" dirty="0"/>
              <a:t>Do we cook? Or do we assemble?</a:t>
            </a:r>
          </a:p>
        </p:txBody>
      </p:sp>
    </p:spTree>
    <p:extLst>
      <p:ext uri="{BB962C8B-B14F-4D97-AF65-F5344CB8AC3E}">
        <p14:creationId xmlns:p14="http://schemas.microsoft.com/office/powerpoint/2010/main" val="2573202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873D2-FA2F-2465-A959-07C51EA86234}"/>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19B804D6-53BC-B930-747D-41A403B60E22}"/>
              </a:ext>
            </a:extLst>
          </p:cNvPr>
          <p:cNvSpPr>
            <a:spLocks noGrp="1"/>
          </p:cNvSpPr>
          <p:nvPr>
            <p:ph type="title"/>
          </p:nvPr>
        </p:nvSpPr>
        <p:spPr>
          <a:xfrm>
            <a:off x="771736" y="896112"/>
            <a:ext cx="9389288" cy="1362456"/>
          </a:xfrm>
        </p:spPr>
        <p:txBody>
          <a:bodyPr anchor="t">
            <a:normAutofit/>
          </a:bodyPr>
          <a:lstStyle/>
          <a:p>
            <a:r>
              <a:rPr lang="en-US" dirty="0"/>
              <a:t>Produce all year</a:t>
            </a:r>
          </a:p>
        </p:txBody>
      </p:sp>
      <p:sp>
        <p:nvSpPr>
          <p:cNvPr id="38" name="Slide Number Placeholder 4">
            <a:extLst>
              <a:ext uri="{FF2B5EF4-FFF2-40B4-BE49-F238E27FC236}">
                <a16:creationId xmlns:a16="http://schemas.microsoft.com/office/drawing/2014/main" id="{9613015F-E32C-E817-FF0C-95E81E5188F6}"/>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14</a:t>
            </a:fld>
            <a:endParaRPr lang="en-US"/>
          </a:p>
        </p:txBody>
      </p:sp>
      <p:sp>
        <p:nvSpPr>
          <p:cNvPr id="6" name="Slide Number Placeholder 5" hidden="1">
            <a:extLst>
              <a:ext uri="{FF2B5EF4-FFF2-40B4-BE49-F238E27FC236}">
                <a16:creationId xmlns:a16="http://schemas.microsoft.com/office/drawing/2014/main" id="{111D2B72-5B6F-A89C-342A-118834DE1108}"/>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14</a:t>
            </a:fld>
            <a:endParaRPr lang="en-US"/>
          </a:p>
        </p:txBody>
      </p:sp>
      <p:sp>
        <p:nvSpPr>
          <p:cNvPr id="29" name="Slide Number Placeholder 4" hidden="1">
            <a:extLst>
              <a:ext uri="{FF2B5EF4-FFF2-40B4-BE49-F238E27FC236}">
                <a16:creationId xmlns:a16="http://schemas.microsoft.com/office/drawing/2014/main" id="{4F11ECD4-1176-8A5F-6F59-AF4F39B5C5E5}"/>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14</a:t>
            </a:fld>
            <a:endParaRPr lang="en-US"/>
          </a:p>
        </p:txBody>
      </p:sp>
      <p:pic>
        <p:nvPicPr>
          <p:cNvPr id="9" name="Picture 8">
            <a:extLst>
              <a:ext uri="{FF2B5EF4-FFF2-40B4-BE49-F238E27FC236}">
                <a16:creationId xmlns:a16="http://schemas.microsoft.com/office/drawing/2014/main" id="{91B4ADE9-5C55-2FEC-E121-7987DA127F29}"/>
              </a:ext>
            </a:extLst>
          </p:cNvPr>
          <p:cNvPicPr>
            <a:picLocks noChangeAspect="1"/>
          </p:cNvPicPr>
          <p:nvPr/>
        </p:nvPicPr>
        <p:blipFill>
          <a:blip r:embed="rId3"/>
          <a:stretch>
            <a:fillRect/>
          </a:stretch>
        </p:blipFill>
        <p:spPr>
          <a:xfrm>
            <a:off x="2018828" y="2571749"/>
            <a:ext cx="3051637" cy="2120829"/>
          </a:xfrm>
          <a:prstGeom prst="rect">
            <a:avLst/>
          </a:prstGeom>
        </p:spPr>
      </p:pic>
      <p:pic>
        <p:nvPicPr>
          <p:cNvPr id="11" name="Picture 10">
            <a:extLst>
              <a:ext uri="{FF2B5EF4-FFF2-40B4-BE49-F238E27FC236}">
                <a16:creationId xmlns:a16="http://schemas.microsoft.com/office/drawing/2014/main" id="{2828A92F-D854-2906-8C8D-7FFCEB2B05FC}"/>
              </a:ext>
            </a:extLst>
          </p:cNvPr>
          <p:cNvPicPr>
            <a:picLocks noChangeAspect="1"/>
          </p:cNvPicPr>
          <p:nvPr/>
        </p:nvPicPr>
        <p:blipFill>
          <a:blip r:embed="rId4"/>
          <a:stretch>
            <a:fillRect/>
          </a:stretch>
        </p:blipFill>
        <p:spPr>
          <a:xfrm>
            <a:off x="5466380" y="2571748"/>
            <a:ext cx="3181244" cy="2120829"/>
          </a:xfrm>
          <a:prstGeom prst="rect">
            <a:avLst/>
          </a:prstGeom>
        </p:spPr>
      </p:pic>
    </p:spTree>
    <p:extLst>
      <p:ext uri="{BB962C8B-B14F-4D97-AF65-F5344CB8AC3E}">
        <p14:creationId xmlns:p14="http://schemas.microsoft.com/office/powerpoint/2010/main" val="1719056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3FF2B-F5C5-876B-3C50-B49837354CDC}"/>
            </a:ext>
          </a:extLst>
        </p:cNvPr>
        <p:cNvGrpSpPr/>
        <p:nvPr/>
      </p:nvGrpSpPr>
      <p:grpSpPr>
        <a:xfrm>
          <a:off x="0" y="0"/>
          <a:ext cx="0" cy="0"/>
          <a:chOff x="0" y="0"/>
          <a:chExt cx="0" cy="0"/>
        </a:xfrm>
      </p:grpSpPr>
      <p:sp>
        <p:nvSpPr>
          <p:cNvPr id="6" name="Slide Number Placeholder 5" hidden="1">
            <a:extLst>
              <a:ext uri="{FF2B5EF4-FFF2-40B4-BE49-F238E27FC236}">
                <a16:creationId xmlns:a16="http://schemas.microsoft.com/office/drawing/2014/main" id="{5C64008B-1BC4-50FF-AF0D-1FEA858EC9EA}"/>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15</a:t>
            </a:fld>
            <a:endParaRPr lang="en-US"/>
          </a:p>
        </p:txBody>
      </p:sp>
      <p:sp>
        <p:nvSpPr>
          <p:cNvPr id="29" name="Slide Number Placeholder 4" hidden="1">
            <a:extLst>
              <a:ext uri="{FF2B5EF4-FFF2-40B4-BE49-F238E27FC236}">
                <a16:creationId xmlns:a16="http://schemas.microsoft.com/office/drawing/2014/main" id="{35371EC8-B031-D6B1-5F46-4F90C5F15EDC}"/>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15</a:t>
            </a:fld>
            <a:endParaRPr lang="en-US"/>
          </a:p>
        </p:txBody>
      </p:sp>
      <p:sp>
        <p:nvSpPr>
          <p:cNvPr id="3" name="TextBox 2">
            <a:extLst>
              <a:ext uri="{FF2B5EF4-FFF2-40B4-BE49-F238E27FC236}">
                <a16:creationId xmlns:a16="http://schemas.microsoft.com/office/drawing/2014/main" id="{8578FAF9-3DD2-BE3C-985A-AB1B61396208}"/>
              </a:ext>
            </a:extLst>
          </p:cNvPr>
          <p:cNvSpPr txBox="1"/>
          <p:nvPr/>
        </p:nvSpPr>
        <p:spPr>
          <a:xfrm>
            <a:off x="1135464" y="1145512"/>
            <a:ext cx="8006023" cy="3970318"/>
          </a:xfrm>
          <a:prstGeom prst="rect">
            <a:avLst/>
          </a:prstGeom>
          <a:noFill/>
        </p:spPr>
        <p:txBody>
          <a:bodyPr wrap="square">
            <a:spAutoFit/>
          </a:bodyPr>
          <a:lstStyle/>
          <a:p>
            <a:pPr algn="ctr"/>
            <a:r>
              <a:rPr lang="en-US" sz="2800" dirty="0">
                <a:effectLst/>
                <a:latin typeface="Century Schoolbook" panose="02040604050505020304" pitchFamily="18" charset="0"/>
                <a:ea typeface="Aptos" panose="020B0004020202020204" pitchFamily="34" charset="0"/>
                <a:cs typeface="Times New Roman" panose="02020603050405020304" pitchFamily="18" charset="0"/>
              </a:rPr>
              <a:t>“Grocery shopping is a cunningly orchestrated process. Every feature of the store from the floor plan and shelf layout to the lighting, music and ladies in aprons offering free sausages on sticks is designed to lure us in and keep us there and seduce us into spending money.” </a:t>
            </a:r>
          </a:p>
          <a:p>
            <a:pPr algn="ctr"/>
            <a:endParaRPr lang="en-US" sz="2800" dirty="0">
              <a:latin typeface="Century Schoolbook" panose="02040604050505020304" pitchFamily="18" charset="0"/>
              <a:ea typeface="Aptos" panose="020B0004020202020204" pitchFamily="34" charset="0"/>
              <a:cs typeface="Times New Roman" panose="02020603050405020304" pitchFamily="18" charset="0"/>
            </a:endParaRPr>
          </a:p>
          <a:p>
            <a:pPr algn="ctr"/>
            <a:r>
              <a:rPr lang="en-US" sz="2800" dirty="0">
                <a:effectLst/>
                <a:latin typeface="Century Schoolbook" panose="02040604050505020304" pitchFamily="18" charset="0"/>
                <a:ea typeface="Aptos" panose="020B0004020202020204" pitchFamily="34" charset="0"/>
                <a:cs typeface="Times New Roman" panose="02020603050405020304" pitchFamily="18" charset="0"/>
              </a:rPr>
              <a:t>Rebecca Rupp at National Geographic. </a:t>
            </a:r>
            <a:endParaRPr lang="en-US" sz="2800" dirty="0"/>
          </a:p>
        </p:txBody>
      </p:sp>
    </p:spTree>
    <p:extLst>
      <p:ext uri="{BB962C8B-B14F-4D97-AF65-F5344CB8AC3E}">
        <p14:creationId xmlns:p14="http://schemas.microsoft.com/office/powerpoint/2010/main" val="3559007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AE4F5-7C5A-39BD-24D9-47324C0A7A99}"/>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3A4EC926-7090-D3F3-AE95-617F025AA8BE}"/>
              </a:ext>
            </a:extLst>
          </p:cNvPr>
          <p:cNvSpPr>
            <a:spLocks noGrp="1"/>
          </p:cNvSpPr>
          <p:nvPr>
            <p:ph type="title"/>
          </p:nvPr>
        </p:nvSpPr>
        <p:spPr>
          <a:xfrm>
            <a:off x="771736" y="896112"/>
            <a:ext cx="9389288" cy="1362456"/>
          </a:xfrm>
        </p:spPr>
        <p:txBody>
          <a:bodyPr anchor="t">
            <a:normAutofit/>
          </a:bodyPr>
          <a:lstStyle/>
          <a:p>
            <a:r>
              <a:rPr lang="en-US" dirty="0"/>
              <a:t>Health</a:t>
            </a:r>
          </a:p>
        </p:txBody>
      </p:sp>
      <p:sp>
        <p:nvSpPr>
          <p:cNvPr id="38" name="Slide Number Placeholder 4">
            <a:extLst>
              <a:ext uri="{FF2B5EF4-FFF2-40B4-BE49-F238E27FC236}">
                <a16:creationId xmlns:a16="http://schemas.microsoft.com/office/drawing/2014/main" id="{6A44EFB2-0AB6-D7A2-DB41-BF83884EEACE}"/>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16</a:t>
            </a:fld>
            <a:endParaRPr lang="en-US"/>
          </a:p>
        </p:txBody>
      </p:sp>
      <p:sp>
        <p:nvSpPr>
          <p:cNvPr id="6" name="Slide Number Placeholder 5" hidden="1">
            <a:extLst>
              <a:ext uri="{FF2B5EF4-FFF2-40B4-BE49-F238E27FC236}">
                <a16:creationId xmlns:a16="http://schemas.microsoft.com/office/drawing/2014/main" id="{E788E5E9-F809-90AB-DD08-323CA33E4D80}"/>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16</a:t>
            </a:fld>
            <a:endParaRPr lang="en-US"/>
          </a:p>
        </p:txBody>
      </p:sp>
      <p:sp>
        <p:nvSpPr>
          <p:cNvPr id="29" name="Slide Number Placeholder 4" hidden="1">
            <a:extLst>
              <a:ext uri="{FF2B5EF4-FFF2-40B4-BE49-F238E27FC236}">
                <a16:creationId xmlns:a16="http://schemas.microsoft.com/office/drawing/2014/main" id="{BB3BA63F-7A96-1D14-F7CF-88B96DD4D774}"/>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16</a:t>
            </a:fld>
            <a:endParaRPr lang="en-US"/>
          </a:p>
        </p:txBody>
      </p:sp>
      <p:sp>
        <p:nvSpPr>
          <p:cNvPr id="8" name="TextBox 7">
            <a:extLst>
              <a:ext uri="{FF2B5EF4-FFF2-40B4-BE49-F238E27FC236}">
                <a16:creationId xmlns:a16="http://schemas.microsoft.com/office/drawing/2014/main" id="{F2625DB4-DC27-2A55-A6EF-5CD353B2DA85}"/>
              </a:ext>
            </a:extLst>
          </p:cNvPr>
          <p:cNvSpPr txBox="1"/>
          <p:nvPr/>
        </p:nvSpPr>
        <p:spPr>
          <a:xfrm>
            <a:off x="899404" y="5638722"/>
            <a:ext cx="9133952" cy="369332"/>
          </a:xfrm>
          <a:prstGeom prst="rect">
            <a:avLst/>
          </a:prstGeom>
          <a:solidFill>
            <a:srgbClr val="FFFF00"/>
          </a:solidFill>
          <a:ln w="41275">
            <a:solidFill>
              <a:srgbClr val="00B0F0"/>
            </a:solidFill>
          </a:ln>
        </p:spPr>
        <p:txBody>
          <a:bodyPr wrap="square" rtlCol="0">
            <a:spAutoFit/>
          </a:bodyPr>
          <a:lstStyle/>
          <a:p>
            <a:pPr algn="ctr"/>
            <a:r>
              <a:rPr lang="en-US" dirty="0"/>
              <a:t>“Selling health (or the illusion of health) is hugely profitable.” - Lindstrom</a:t>
            </a:r>
          </a:p>
        </p:txBody>
      </p:sp>
      <p:sp>
        <p:nvSpPr>
          <p:cNvPr id="9" name="Oval 8">
            <a:extLst>
              <a:ext uri="{FF2B5EF4-FFF2-40B4-BE49-F238E27FC236}">
                <a16:creationId xmlns:a16="http://schemas.microsoft.com/office/drawing/2014/main" id="{F896B222-81F1-B4BA-8B5C-926CCABC9FAE}"/>
              </a:ext>
            </a:extLst>
          </p:cNvPr>
          <p:cNvSpPr/>
          <p:nvPr/>
        </p:nvSpPr>
        <p:spPr>
          <a:xfrm>
            <a:off x="7536264" y="1065125"/>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Paleo</a:t>
            </a:r>
          </a:p>
        </p:txBody>
      </p:sp>
      <p:sp>
        <p:nvSpPr>
          <p:cNvPr id="10" name="Oval 9">
            <a:extLst>
              <a:ext uri="{FF2B5EF4-FFF2-40B4-BE49-F238E27FC236}">
                <a16:creationId xmlns:a16="http://schemas.microsoft.com/office/drawing/2014/main" id="{D3FA6135-53B4-DA27-2D16-8F8758418BF0}"/>
              </a:ext>
            </a:extLst>
          </p:cNvPr>
          <p:cNvSpPr/>
          <p:nvPr/>
        </p:nvSpPr>
        <p:spPr>
          <a:xfrm>
            <a:off x="6505472" y="4055425"/>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Low sugar</a:t>
            </a:r>
          </a:p>
        </p:txBody>
      </p:sp>
      <p:sp>
        <p:nvSpPr>
          <p:cNvPr id="11" name="Oval 10">
            <a:extLst>
              <a:ext uri="{FF2B5EF4-FFF2-40B4-BE49-F238E27FC236}">
                <a16:creationId xmlns:a16="http://schemas.microsoft.com/office/drawing/2014/main" id="{4C82B560-06F5-1AD5-78D3-26B04C682B59}"/>
              </a:ext>
            </a:extLst>
          </p:cNvPr>
          <p:cNvSpPr/>
          <p:nvPr/>
        </p:nvSpPr>
        <p:spPr>
          <a:xfrm>
            <a:off x="3229708" y="3268984"/>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Grass fed</a:t>
            </a:r>
          </a:p>
        </p:txBody>
      </p:sp>
      <p:sp>
        <p:nvSpPr>
          <p:cNvPr id="12" name="Oval 11">
            <a:extLst>
              <a:ext uri="{FF2B5EF4-FFF2-40B4-BE49-F238E27FC236}">
                <a16:creationId xmlns:a16="http://schemas.microsoft.com/office/drawing/2014/main" id="{2121A734-C7EA-62A7-9EEC-7A50E8B2C5AC}"/>
              </a:ext>
            </a:extLst>
          </p:cNvPr>
          <p:cNvSpPr/>
          <p:nvPr/>
        </p:nvSpPr>
        <p:spPr>
          <a:xfrm>
            <a:off x="559358" y="4137666"/>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Gluten free</a:t>
            </a:r>
          </a:p>
        </p:txBody>
      </p:sp>
      <p:sp>
        <p:nvSpPr>
          <p:cNvPr id="13" name="Oval 12">
            <a:extLst>
              <a:ext uri="{FF2B5EF4-FFF2-40B4-BE49-F238E27FC236}">
                <a16:creationId xmlns:a16="http://schemas.microsoft.com/office/drawing/2014/main" id="{5829C11D-9020-44B9-9558-86995C7D86C7}"/>
              </a:ext>
            </a:extLst>
          </p:cNvPr>
          <p:cNvSpPr/>
          <p:nvPr/>
        </p:nvSpPr>
        <p:spPr>
          <a:xfrm>
            <a:off x="3828499" y="540079"/>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Organic</a:t>
            </a:r>
          </a:p>
        </p:txBody>
      </p:sp>
      <p:sp>
        <p:nvSpPr>
          <p:cNvPr id="14" name="Oval 13">
            <a:extLst>
              <a:ext uri="{FF2B5EF4-FFF2-40B4-BE49-F238E27FC236}">
                <a16:creationId xmlns:a16="http://schemas.microsoft.com/office/drawing/2014/main" id="{B2A46853-C28E-A06E-A66D-64D12DC364EA}"/>
              </a:ext>
            </a:extLst>
          </p:cNvPr>
          <p:cNvSpPr/>
          <p:nvPr/>
        </p:nvSpPr>
        <p:spPr>
          <a:xfrm>
            <a:off x="1180681" y="2373923"/>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Paleo</a:t>
            </a:r>
          </a:p>
        </p:txBody>
      </p:sp>
      <p:sp>
        <p:nvSpPr>
          <p:cNvPr id="15" name="Oval 14">
            <a:extLst>
              <a:ext uri="{FF2B5EF4-FFF2-40B4-BE49-F238E27FC236}">
                <a16:creationId xmlns:a16="http://schemas.microsoft.com/office/drawing/2014/main" id="{9FAA2B2E-3266-60C9-5DD2-F3E027F8DA9A}"/>
              </a:ext>
            </a:extLst>
          </p:cNvPr>
          <p:cNvSpPr/>
          <p:nvPr/>
        </p:nvSpPr>
        <p:spPr>
          <a:xfrm>
            <a:off x="5364984" y="2640867"/>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Fat-free</a:t>
            </a:r>
          </a:p>
        </p:txBody>
      </p:sp>
      <p:sp>
        <p:nvSpPr>
          <p:cNvPr id="16" name="Oval 15">
            <a:extLst>
              <a:ext uri="{FF2B5EF4-FFF2-40B4-BE49-F238E27FC236}">
                <a16:creationId xmlns:a16="http://schemas.microsoft.com/office/drawing/2014/main" id="{B5404D93-A0A7-FCB2-27D4-2BCC36707C76}"/>
              </a:ext>
            </a:extLst>
          </p:cNvPr>
          <p:cNvSpPr/>
          <p:nvPr/>
        </p:nvSpPr>
        <p:spPr>
          <a:xfrm>
            <a:off x="8554497" y="3297494"/>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Natural</a:t>
            </a:r>
          </a:p>
        </p:txBody>
      </p:sp>
    </p:spTree>
    <p:extLst>
      <p:ext uri="{BB962C8B-B14F-4D97-AF65-F5344CB8AC3E}">
        <p14:creationId xmlns:p14="http://schemas.microsoft.com/office/powerpoint/2010/main" val="1558242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4F9DE-BCB7-2B98-FD7D-F16AC3974DCB}"/>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FC9B0B4E-610D-46FE-4A43-C4E5C8E678F7}"/>
              </a:ext>
            </a:extLst>
          </p:cNvPr>
          <p:cNvSpPr>
            <a:spLocks noGrp="1"/>
          </p:cNvSpPr>
          <p:nvPr>
            <p:ph type="title"/>
          </p:nvPr>
        </p:nvSpPr>
        <p:spPr>
          <a:xfrm>
            <a:off x="771736" y="896112"/>
            <a:ext cx="9389288" cy="1362456"/>
          </a:xfrm>
        </p:spPr>
        <p:txBody>
          <a:bodyPr anchor="t">
            <a:normAutofit/>
          </a:bodyPr>
          <a:lstStyle/>
          <a:p>
            <a:r>
              <a:rPr lang="en-US" dirty="0"/>
              <a:t>Endless Abundance</a:t>
            </a:r>
          </a:p>
        </p:txBody>
      </p:sp>
      <p:sp>
        <p:nvSpPr>
          <p:cNvPr id="38" name="Slide Number Placeholder 4">
            <a:extLst>
              <a:ext uri="{FF2B5EF4-FFF2-40B4-BE49-F238E27FC236}">
                <a16:creationId xmlns:a16="http://schemas.microsoft.com/office/drawing/2014/main" id="{DBE52A23-FEEB-FF25-8CCA-10CB2F128693}"/>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17</a:t>
            </a:fld>
            <a:endParaRPr lang="en-US"/>
          </a:p>
        </p:txBody>
      </p:sp>
      <p:sp>
        <p:nvSpPr>
          <p:cNvPr id="6" name="Slide Number Placeholder 5" hidden="1">
            <a:extLst>
              <a:ext uri="{FF2B5EF4-FFF2-40B4-BE49-F238E27FC236}">
                <a16:creationId xmlns:a16="http://schemas.microsoft.com/office/drawing/2014/main" id="{DB15C822-5D7B-1F6A-F928-3AD3E20E673A}"/>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17</a:t>
            </a:fld>
            <a:endParaRPr lang="en-US"/>
          </a:p>
        </p:txBody>
      </p:sp>
      <p:sp>
        <p:nvSpPr>
          <p:cNvPr id="29" name="Slide Number Placeholder 4" hidden="1">
            <a:extLst>
              <a:ext uri="{FF2B5EF4-FFF2-40B4-BE49-F238E27FC236}">
                <a16:creationId xmlns:a16="http://schemas.microsoft.com/office/drawing/2014/main" id="{E62D9AA0-0FD5-FBD4-EE90-584019C16566}"/>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17</a:t>
            </a:fld>
            <a:endParaRPr lang="en-US"/>
          </a:p>
        </p:txBody>
      </p:sp>
      <p:sp>
        <p:nvSpPr>
          <p:cNvPr id="8" name="TextBox 7">
            <a:extLst>
              <a:ext uri="{FF2B5EF4-FFF2-40B4-BE49-F238E27FC236}">
                <a16:creationId xmlns:a16="http://schemas.microsoft.com/office/drawing/2014/main" id="{84FF498D-172B-4A39-E898-AC67AEC3D31D}"/>
              </a:ext>
            </a:extLst>
          </p:cNvPr>
          <p:cNvSpPr txBox="1"/>
          <p:nvPr/>
        </p:nvSpPr>
        <p:spPr>
          <a:xfrm>
            <a:off x="899404" y="5638722"/>
            <a:ext cx="9133952" cy="369332"/>
          </a:xfrm>
          <a:prstGeom prst="rect">
            <a:avLst/>
          </a:prstGeom>
          <a:solidFill>
            <a:srgbClr val="FFFF00"/>
          </a:solidFill>
          <a:ln w="41275">
            <a:solidFill>
              <a:srgbClr val="00B0F0"/>
            </a:solidFill>
          </a:ln>
        </p:spPr>
        <p:txBody>
          <a:bodyPr wrap="square" rtlCol="0">
            <a:spAutoFit/>
          </a:bodyPr>
          <a:lstStyle/>
          <a:p>
            <a:pPr algn="ctr"/>
            <a:r>
              <a:rPr lang="en-US" dirty="0"/>
              <a:t>Did you find everything you wanted?</a:t>
            </a:r>
          </a:p>
        </p:txBody>
      </p:sp>
      <p:pic>
        <p:nvPicPr>
          <p:cNvPr id="7" name="Picture 6">
            <a:extLst>
              <a:ext uri="{FF2B5EF4-FFF2-40B4-BE49-F238E27FC236}">
                <a16:creationId xmlns:a16="http://schemas.microsoft.com/office/drawing/2014/main" id="{75662E1C-69E0-F007-FE29-24B4DDA8D0AE}"/>
              </a:ext>
            </a:extLst>
          </p:cNvPr>
          <p:cNvPicPr>
            <a:picLocks noChangeAspect="1"/>
          </p:cNvPicPr>
          <p:nvPr/>
        </p:nvPicPr>
        <p:blipFill>
          <a:blip r:embed="rId3"/>
          <a:stretch>
            <a:fillRect/>
          </a:stretch>
        </p:blipFill>
        <p:spPr>
          <a:xfrm>
            <a:off x="4905080" y="1577340"/>
            <a:ext cx="2712955" cy="2334970"/>
          </a:xfrm>
          <a:prstGeom prst="rect">
            <a:avLst/>
          </a:prstGeom>
        </p:spPr>
      </p:pic>
      <p:pic>
        <p:nvPicPr>
          <p:cNvPr id="9" name="Picture 8">
            <a:extLst>
              <a:ext uri="{FF2B5EF4-FFF2-40B4-BE49-F238E27FC236}">
                <a16:creationId xmlns:a16="http://schemas.microsoft.com/office/drawing/2014/main" id="{BD86ECEF-0EF9-3FB8-0A67-34AED468969A}"/>
              </a:ext>
            </a:extLst>
          </p:cNvPr>
          <p:cNvPicPr>
            <a:picLocks noChangeAspect="1"/>
          </p:cNvPicPr>
          <p:nvPr/>
        </p:nvPicPr>
        <p:blipFill>
          <a:blip r:embed="rId4"/>
          <a:stretch>
            <a:fillRect/>
          </a:stretch>
        </p:blipFill>
        <p:spPr>
          <a:xfrm>
            <a:off x="8199842" y="427799"/>
            <a:ext cx="2292295" cy="4962574"/>
          </a:xfrm>
          <a:prstGeom prst="rect">
            <a:avLst/>
          </a:prstGeom>
        </p:spPr>
      </p:pic>
      <p:pic>
        <p:nvPicPr>
          <p:cNvPr id="10" name="Picture 9">
            <a:extLst>
              <a:ext uri="{FF2B5EF4-FFF2-40B4-BE49-F238E27FC236}">
                <a16:creationId xmlns:a16="http://schemas.microsoft.com/office/drawing/2014/main" id="{95F863F9-B904-C11C-3577-0BDEFDAC55CE}"/>
              </a:ext>
            </a:extLst>
          </p:cNvPr>
          <p:cNvPicPr>
            <a:picLocks noChangeAspect="1"/>
          </p:cNvPicPr>
          <p:nvPr/>
        </p:nvPicPr>
        <p:blipFill>
          <a:blip r:embed="rId5"/>
          <a:stretch>
            <a:fillRect/>
          </a:stretch>
        </p:blipFill>
        <p:spPr>
          <a:xfrm>
            <a:off x="340539" y="1577340"/>
            <a:ext cx="4233428" cy="2384290"/>
          </a:xfrm>
          <a:prstGeom prst="rect">
            <a:avLst/>
          </a:prstGeom>
        </p:spPr>
      </p:pic>
    </p:spTree>
    <p:extLst>
      <p:ext uri="{BB962C8B-B14F-4D97-AF65-F5344CB8AC3E}">
        <p14:creationId xmlns:p14="http://schemas.microsoft.com/office/powerpoint/2010/main" val="1812746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8FCA-8AB1-87C0-40F7-5A62823BAC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8867C762-1232-60D3-D25B-D05D23C4BBC9}"/>
              </a:ext>
            </a:extLst>
          </p:cNvPr>
          <p:cNvSpPr>
            <a:spLocks noGrp="1"/>
          </p:cNvSpPr>
          <p:nvPr>
            <p:ph type="title"/>
          </p:nvPr>
        </p:nvSpPr>
        <p:spPr/>
        <p:txBody>
          <a:bodyPr/>
          <a:lstStyle/>
          <a:p>
            <a:pPr algn="ctr"/>
            <a:r>
              <a:rPr lang="en-US" b="1" dirty="0"/>
              <a:t>Food security problems</a:t>
            </a:r>
          </a:p>
        </p:txBody>
      </p:sp>
      <p:sp>
        <p:nvSpPr>
          <p:cNvPr id="9" name="Content Placeholder 8">
            <a:extLst>
              <a:ext uri="{FF2B5EF4-FFF2-40B4-BE49-F238E27FC236}">
                <a16:creationId xmlns:a16="http://schemas.microsoft.com/office/drawing/2014/main" id="{47C970FD-9EC4-C0BA-BF67-EC5EBF4B6149}"/>
              </a:ext>
            </a:extLst>
          </p:cNvPr>
          <p:cNvSpPr>
            <a:spLocks noGrp="1"/>
          </p:cNvSpPr>
          <p:nvPr>
            <p:ph idx="1"/>
          </p:nvPr>
        </p:nvSpPr>
        <p:spPr/>
        <p:txBody>
          <a:bodyPr>
            <a:normAutofit lnSpcReduction="10000"/>
          </a:bodyPr>
          <a:lstStyle/>
          <a:p>
            <a:r>
              <a:rPr lang="en-US" dirty="0"/>
              <a:t>42 million Americans receive food assistance</a:t>
            </a:r>
          </a:p>
          <a:p>
            <a:endParaRPr lang="en-US" dirty="0"/>
          </a:p>
          <a:p>
            <a:r>
              <a:rPr lang="en-US" dirty="0"/>
              <a:t>12.3% of U.S. residents</a:t>
            </a:r>
          </a:p>
          <a:p>
            <a:pPr marL="0" indent="0">
              <a:buNone/>
            </a:pPr>
            <a:endParaRPr lang="en-US" dirty="0"/>
          </a:p>
          <a:p>
            <a:r>
              <a:rPr lang="en-US" dirty="0"/>
              <a:t>$100 billion a year cost</a:t>
            </a:r>
          </a:p>
          <a:p>
            <a:endParaRPr lang="en-US" dirty="0"/>
          </a:p>
          <a:p>
            <a:r>
              <a:rPr lang="en-US" dirty="0"/>
              <a:t>Food deserts exist</a:t>
            </a:r>
          </a:p>
          <a:p>
            <a:endParaRPr lang="en-US" dirty="0"/>
          </a:p>
          <a:p>
            <a:r>
              <a:rPr lang="en-US" dirty="0"/>
              <a:t>Food waste – 66 million tons a year (EPA)</a:t>
            </a:r>
          </a:p>
        </p:txBody>
      </p:sp>
      <p:sp>
        <p:nvSpPr>
          <p:cNvPr id="38" name="Slide Number Placeholder 4">
            <a:extLst>
              <a:ext uri="{FF2B5EF4-FFF2-40B4-BE49-F238E27FC236}">
                <a16:creationId xmlns:a16="http://schemas.microsoft.com/office/drawing/2014/main" id="{0DB52FD9-7CA9-B11B-3BF9-8E005153C128}"/>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18</a:t>
            </a:fld>
            <a:endParaRPr lang="en-US"/>
          </a:p>
        </p:txBody>
      </p:sp>
      <p:sp>
        <p:nvSpPr>
          <p:cNvPr id="6" name="Slide Number Placeholder 5" hidden="1">
            <a:extLst>
              <a:ext uri="{FF2B5EF4-FFF2-40B4-BE49-F238E27FC236}">
                <a16:creationId xmlns:a16="http://schemas.microsoft.com/office/drawing/2014/main" id="{A3B18F8D-56F3-4E44-D8EC-03C18F983F37}"/>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18</a:t>
            </a:fld>
            <a:endParaRPr lang="en-US"/>
          </a:p>
        </p:txBody>
      </p:sp>
      <p:sp>
        <p:nvSpPr>
          <p:cNvPr id="29" name="Slide Number Placeholder 4" hidden="1">
            <a:extLst>
              <a:ext uri="{FF2B5EF4-FFF2-40B4-BE49-F238E27FC236}">
                <a16:creationId xmlns:a16="http://schemas.microsoft.com/office/drawing/2014/main" id="{B7E02CD2-4A15-5F53-62B4-8A378EBF16A8}"/>
              </a:ext>
            </a:extLst>
          </p:cNvPr>
          <p:cNvSpPr>
            <a:spLocks noGrp="1"/>
          </p:cNvSpPr>
          <p:nvPr>
            <p:ph type="sldNum" sz="quarter" idx="4294967295"/>
          </p:nvPr>
        </p:nvSpPr>
        <p:spPr>
          <a:xfrm>
            <a:off x="9448800" y="6356350"/>
            <a:ext cx="2743200" cy="365125"/>
          </a:xfrm>
        </p:spPr>
        <p:txBody>
          <a:bodyPr/>
          <a:lstStyle/>
          <a:p>
            <a:pPr>
              <a:spcAft>
                <a:spcPts val="600"/>
              </a:spcAft>
            </a:pPr>
            <a:fld id="{B5CEABB6-07DC-46E8-9B57-56EC44A396E5}" type="slidenum">
              <a:rPr lang="en-US" smtClean="0"/>
              <a:pPr>
                <a:spcAft>
                  <a:spcPts val="600"/>
                </a:spcAft>
              </a:pPr>
              <a:t>18</a:t>
            </a:fld>
            <a:endParaRPr lang="en-US"/>
          </a:p>
        </p:txBody>
      </p:sp>
    </p:spTree>
    <p:extLst>
      <p:ext uri="{BB962C8B-B14F-4D97-AF65-F5344CB8AC3E}">
        <p14:creationId xmlns:p14="http://schemas.microsoft.com/office/powerpoint/2010/main" val="2232992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DEDC-8E36-4606-474A-F0DF2D41E48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E8E67E5-7062-54A4-1DC0-1EC75A248677}"/>
              </a:ext>
            </a:extLst>
          </p:cNvPr>
          <p:cNvSpPr>
            <a:spLocks noGrp="1"/>
          </p:cNvSpPr>
          <p:nvPr>
            <p:ph type="title"/>
          </p:nvPr>
        </p:nvSpPr>
        <p:spPr/>
        <p:txBody>
          <a:bodyPr/>
          <a:lstStyle/>
          <a:p>
            <a:pPr algn="ctr"/>
            <a:r>
              <a:rPr lang="en-US" b="1" dirty="0"/>
              <a:t>Some good news</a:t>
            </a:r>
          </a:p>
        </p:txBody>
      </p:sp>
      <p:sp>
        <p:nvSpPr>
          <p:cNvPr id="9" name="Content Placeholder 8">
            <a:extLst>
              <a:ext uri="{FF2B5EF4-FFF2-40B4-BE49-F238E27FC236}">
                <a16:creationId xmlns:a16="http://schemas.microsoft.com/office/drawing/2014/main" id="{4D35063D-74AC-33B8-4D13-F4CB5961864B}"/>
              </a:ext>
            </a:extLst>
          </p:cNvPr>
          <p:cNvSpPr>
            <a:spLocks noGrp="1"/>
          </p:cNvSpPr>
          <p:nvPr>
            <p:ph idx="1"/>
          </p:nvPr>
        </p:nvSpPr>
        <p:spPr/>
        <p:txBody>
          <a:bodyPr/>
          <a:lstStyle/>
          <a:p>
            <a:r>
              <a:rPr lang="en-US" dirty="0"/>
              <a:t>1900 – 40% of home budget for food – 10% today</a:t>
            </a:r>
          </a:p>
          <a:p>
            <a:endParaRPr lang="en-US" dirty="0"/>
          </a:p>
          <a:p>
            <a:r>
              <a:rPr lang="en-US" dirty="0"/>
              <a:t>We spend less money on food than other countries</a:t>
            </a:r>
          </a:p>
          <a:p>
            <a:endParaRPr lang="en-US" dirty="0"/>
          </a:p>
          <a:p>
            <a:r>
              <a:rPr lang="en-US" dirty="0"/>
              <a:t>Shopping has become less of a burden</a:t>
            </a:r>
          </a:p>
          <a:p>
            <a:endParaRPr lang="en-US" dirty="0"/>
          </a:p>
          <a:p>
            <a:r>
              <a:rPr lang="en-US" dirty="0"/>
              <a:t>Transportation is no longer an obstacle</a:t>
            </a:r>
          </a:p>
        </p:txBody>
      </p:sp>
      <p:sp>
        <p:nvSpPr>
          <p:cNvPr id="38" name="Slide Number Placeholder 4">
            <a:extLst>
              <a:ext uri="{FF2B5EF4-FFF2-40B4-BE49-F238E27FC236}">
                <a16:creationId xmlns:a16="http://schemas.microsoft.com/office/drawing/2014/main" id="{0D3EEDBF-AD46-55F1-4F6A-BDE0E4E07D7B}"/>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19</a:t>
            </a:fld>
            <a:endParaRPr lang="en-US"/>
          </a:p>
        </p:txBody>
      </p:sp>
      <p:sp>
        <p:nvSpPr>
          <p:cNvPr id="6" name="Slide Number Placeholder 5" hidden="1">
            <a:extLst>
              <a:ext uri="{FF2B5EF4-FFF2-40B4-BE49-F238E27FC236}">
                <a16:creationId xmlns:a16="http://schemas.microsoft.com/office/drawing/2014/main" id="{DDFD4C59-6DBC-A049-78B9-32768F1AC32F}"/>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19</a:t>
            </a:fld>
            <a:endParaRPr lang="en-US"/>
          </a:p>
        </p:txBody>
      </p:sp>
      <p:sp>
        <p:nvSpPr>
          <p:cNvPr id="29" name="Slide Number Placeholder 4" hidden="1">
            <a:extLst>
              <a:ext uri="{FF2B5EF4-FFF2-40B4-BE49-F238E27FC236}">
                <a16:creationId xmlns:a16="http://schemas.microsoft.com/office/drawing/2014/main" id="{CEF612E9-A78C-A303-2901-DA3EB2CEF7CA}"/>
              </a:ext>
            </a:extLst>
          </p:cNvPr>
          <p:cNvSpPr>
            <a:spLocks noGrp="1"/>
          </p:cNvSpPr>
          <p:nvPr>
            <p:ph type="sldNum" sz="quarter" idx="4294967295"/>
          </p:nvPr>
        </p:nvSpPr>
        <p:spPr>
          <a:xfrm>
            <a:off x="9448800" y="6356350"/>
            <a:ext cx="2743200" cy="365125"/>
          </a:xfrm>
        </p:spPr>
        <p:txBody>
          <a:bodyPr/>
          <a:lstStyle/>
          <a:p>
            <a:pPr>
              <a:spcAft>
                <a:spcPts val="600"/>
              </a:spcAft>
            </a:pPr>
            <a:fld id="{B5CEABB6-07DC-46E8-9B57-56EC44A396E5}" type="slidenum">
              <a:rPr lang="en-US" smtClean="0"/>
              <a:pPr>
                <a:spcAft>
                  <a:spcPts val="600"/>
                </a:spcAft>
              </a:pPr>
              <a:t>19</a:t>
            </a:fld>
            <a:endParaRPr lang="en-US"/>
          </a:p>
        </p:txBody>
      </p:sp>
    </p:spTree>
    <p:extLst>
      <p:ext uri="{BB962C8B-B14F-4D97-AF65-F5344CB8AC3E}">
        <p14:creationId xmlns:p14="http://schemas.microsoft.com/office/powerpoint/2010/main" val="3592621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9E99F-02E4-0BD8-317F-7015503E755E}"/>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58CCE4BC-33E9-6C22-9160-9954EC701F99}"/>
              </a:ext>
            </a:extLst>
          </p:cNvPr>
          <p:cNvSpPr>
            <a:spLocks noGrp="1"/>
          </p:cNvSpPr>
          <p:nvPr>
            <p:ph type="title"/>
          </p:nvPr>
        </p:nvSpPr>
        <p:spPr>
          <a:xfrm>
            <a:off x="771736" y="896112"/>
            <a:ext cx="9389288" cy="1362456"/>
          </a:xfrm>
        </p:spPr>
        <p:txBody>
          <a:bodyPr anchor="t">
            <a:normAutofit/>
          </a:bodyPr>
          <a:lstStyle/>
          <a:p>
            <a:r>
              <a:rPr lang="en-US" dirty="0"/>
              <a:t>“Endless Abundance”</a:t>
            </a:r>
          </a:p>
        </p:txBody>
      </p:sp>
      <p:sp>
        <p:nvSpPr>
          <p:cNvPr id="38" name="Slide Number Placeholder 4">
            <a:extLst>
              <a:ext uri="{FF2B5EF4-FFF2-40B4-BE49-F238E27FC236}">
                <a16:creationId xmlns:a16="http://schemas.microsoft.com/office/drawing/2014/main" id="{7502568D-E96F-9F3E-F72A-4E6C781EFC8D}"/>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2</a:t>
            </a:fld>
            <a:endParaRPr lang="en-US"/>
          </a:p>
        </p:txBody>
      </p:sp>
      <p:pic>
        <p:nvPicPr>
          <p:cNvPr id="5" name="Picture 4">
            <a:extLst>
              <a:ext uri="{FF2B5EF4-FFF2-40B4-BE49-F238E27FC236}">
                <a16:creationId xmlns:a16="http://schemas.microsoft.com/office/drawing/2014/main" id="{E15C1F82-8B7F-F304-2602-3E1E731A3073}"/>
              </a:ext>
            </a:extLst>
          </p:cNvPr>
          <p:cNvPicPr>
            <a:picLocks noChangeAspect="1"/>
          </p:cNvPicPr>
          <p:nvPr/>
        </p:nvPicPr>
        <p:blipFill>
          <a:blip r:embed="rId3"/>
          <a:srcRect r="-1" b="7648"/>
          <a:stretch>
            <a:fillRect/>
          </a:stretch>
        </p:blipFill>
        <p:spPr>
          <a:xfrm>
            <a:off x="5645989" y="2590800"/>
            <a:ext cx="4515035" cy="3505200"/>
          </a:xfrm>
          <a:prstGeom prst="rect">
            <a:avLst/>
          </a:prstGeom>
          <a:noFill/>
        </p:spPr>
      </p:pic>
      <p:sp>
        <p:nvSpPr>
          <p:cNvPr id="6" name="Slide Number Placeholder 5" hidden="1">
            <a:extLst>
              <a:ext uri="{FF2B5EF4-FFF2-40B4-BE49-F238E27FC236}">
                <a16:creationId xmlns:a16="http://schemas.microsoft.com/office/drawing/2014/main" id="{9AC89E92-CEEE-0973-6DD7-9F79E58FF92A}"/>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2</a:t>
            </a:fld>
            <a:endParaRPr lang="en-US"/>
          </a:p>
        </p:txBody>
      </p:sp>
      <p:sp>
        <p:nvSpPr>
          <p:cNvPr id="29" name="Slide Number Placeholder 4" hidden="1">
            <a:extLst>
              <a:ext uri="{FF2B5EF4-FFF2-40B4-BE49-F238E27FC236}">
                <a16:creationId xmlns:a16="http://schemas.microsoft.com/office/drawing/2014/main" id="{B8C62D25-B817-B062-2777-6875199164B5}"/>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a:t>
            </a:fld>
            <a:endParaRPr lang="en-US"/>
          </a:p>
        </p:txBody>
      </p:sp>
      <p:pic>
        <p:nvPicPr>
          <p:cNvPr id="2" name="Picture 1">
            <a:extLst>
              <a:ext uri="{FF2B5EF4-FFF2-40B4-BE49-F238E27FC236}">
                <a16:creationId xmlns:a16="http://schemas.microsoft.com/office/drawing/2014/main" id="{0DBA67FC-B4A0-1EA7-7164-C36ED02899AB}"/>
              </a:ext>
            </a:extLst>
          </p:cNvPr>
          <p:cNvPicPr>
            <a:picLocks noChangeAspect="1"/>
          </p:cNvPicPr>
          <p:nvPr/>
        </p:nvPicPr>
        <p:blipFill>
          <a:blip r:embed="rId4"/>
          <a:stretch>
            <a:fillRect/>
          </a:stretch>
        </p:blipFill>
        <p:spPr>
          <a:xfrm>
            <a:off x="912149" y="2590800"/>
            <a:ext cx="2940381" cy="3505200"/>
          </a:xfrm>
          <a:prstGeom prst="rect">
            <a:avLst/>
          </a:prstGeom>
        </p:spPr>
      </p:pic>
    </p:spTree>
    <p:extLst>
      <p:ext uri="{BB962C8B-B14F-4D97-AF65-F5344CB8AC3E}">
        <p14:creationId xmlns:p14="http://schemas.microsoft.com/office/powerpoint/2010/main" val="3503279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3D3ED-A1EE-C69F-2134-717891C575B1}"/>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262CE44F-1A1F-7B0C-B540-FD7472228589}"/>
              </a:ext>
            </a:extLst>
          </p:cNvPr>
          <p:cNvSpPr>
            <a:spLocks noGrp="1"/>
          </p:cNvSpPr>
          <p:nvPr>
            <p:ph type="title"/>
          </p:nvPr>
        </p:nvSpPr>
        <p:spPr>
          <a:xfrm>
            <a:off x="771736" y="896112"/>
            <a:ext cx="9389288" cy="1362456"/>
          </a:xfrm>
        </p:spPr>
        <p:txBody>
          <a:bodyPr anchor="t">
            <a:normAutofit/>
          </a:bodyPr>
          <a:lstStyle/>
          <a:p>
            <a:pPr algn="ctr"/>
            <a:r>
              <a:rPr lang="en-US" dirty="0"/>
              <a:t>Current Random Initiatives</a:t>
            </a:r>
          </a:p>
        </p:txBody>
      </p:sp>
      <p:sp>
        <p:nvSpPr>
          <p:cNvPr id="38" name="Slide Number Placeholder 4">
            <a:extLst>
              <a:ext uri="{FF2B5EF4-FFF2-40B4-BE49-F238E27FC236}">
                <a16:creationId xmlns:a16="http://schemas.microsoft.com/office/drawing/2014/main" id="{CC96CB5B-BC1A-CE0C-DA17-9AF9A1177C75}"/>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20</a:t>
            </a:fld>
            <a:endParaRPr lang="en-US"/>
          </a:p>
        </p:txBody>
      </p:sp>
      <p:sp>
        <p:nvSpPr>
          <p:cNvPr id="6" name="Slide Number Placeholder 5" hidden="1">
            <a:extLst>
              <a:ext uri="{FF2B5EF4-FFF2-40B4-BE49-F238E27FC236}">
                <a16:creationId xmlns:a16="http://schemas.microsoft.com/office/drawing/2014/main" id="{50BADB98-E3CD-35CA-78B7-423D361F37F8}"/>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20</a:t>
            </a:fld>
            <a:endParaRPr lang="en-US"/>
          </a:p>
        </p:txBody>
      </p:sp>
      <p:sp>
        <p:nvSpPr>
          <p:cNvPr id="29" name="Slide Number Placeholder 4" hidden="1">
            <a:extLst>
              <a:ext uri="{FF2B5EF4-FFF2-40B4-BE49-F238E27FC236}">
                <a16:creationId xmlns:a16="http://schemas.microsoft.com/office/drawing/2014/main" id="{7F3DCDC4-561D-7A4B-8B4C-E49FCA39C5EE}"/>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20</a:t>
            </a:fld>
            <a:endParaRPr lang="en-US"/>
          </a:p>
        </p:txBody>
      </p:sp>
      <p:sp>
        <p:nvSpPr>
          <p:cNvPr id="7" name="TextBox 6">
            <a:extLst>
              <a:ext uri="{FF2B5EF4-FFF2-40B4-BE49-F238E27FC236}">
                <a16:creationId xmlns:a16="http://schemas.microsoft.com/office/drawing/2014/main" id="{3220193A-5EFD-F876-E9F5-EEA1646AB256}"/>
              </a:ext>
            </a:extLst>
          </p:cNvPr>
          <p:cNvSpPr txBox="1"/>
          <p:nvPr/>
        </p:nvSpPr>
        <p:spPr>
          <a:xfrm>
            <a:off x="825405" y="5621057"/>
            <a:ext cx="9133952" cy="369332"/>
          </a:xfrm>
          <a:prstGeom prst="rect">
            <a:avLst/>
          </a:prstGeom>
          <a:solidFill>
            <a:srgbClr val="FFFF00"/>
          </a:solidFill>
          <a:ln w="41275">
            <a:solidFill>
              <a:srgbClr val="00B0F0"/>
            </a:solidFill>
          </a:ln>
        </p:spPr>
        <p:txBody>
          <a:bodyPr wrap="square" rtlCol="0">
            <a:spAutoFit/>
          </a:bodyPr>
          <a:lstStyle/>
          <a:p>
            <a:pPr algn="ctr"/>
            <a:r>
              <a:rPr lang="en-US" dirty="0"/>
              <a:t>The future of health?</a:t>
            </a:r>
          </a:p>
        </p:txBody>
      </p:sp>
      <p:sp>
        <p:nvSpPr>
          <p:cNvPr id="3" name="Oval 2">
            <a:extLst>
              <a:ext uri="{FF2B5EF4-FFF2-40B4-BE49-F238E27FC236}">
                <a16:creationId xmlns:a16="http://schemas.microsoft.com/office/drawing/2014/main" id="{16E6E3A6-57F6-BB70-5C2B-850F6F549F1B}"/>
              </a:ext>
            </a:extLst>
          </p:cNvPr>
          <p:cNvSpPr/>
          <p:nvPr/>
        </p:nvSpPr>
        <p:spPr>
          <a:xfrm>
            <a:off x="2753325" y="3445150"/>
            <a:ext cx="2014888" cy="1262942"/>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milk?</a:t>
            </a:r>
          </a:p>
        </p:txBody>
      </p:sp>
      <p:sp>
        <p:nvSpPr>
          <p:cNvPr id="4" name="Oval 3">
            <a:extLst>
              <a:ext uri="{FF2B5EF4-FFF2-40B4-BE49-F238E27FC236}">
                <a16:creationId xmlns:a16="http://schemas.microsoft.com/office/drawing/2014/main" id="{7902DFE3-EAFC-9706-D5C7-7951AEF07DC3}"/>
              </a:ext>
            </a:extLst>
          </p:cNvPr>
          <p:cNvSpPr/>
          <p:nvPr/>
        </p:nvSpPr>
        <p:spPr>
          <a:xfrm>
            <a:off x="471999" y="1735645"/>
            <a:ext cx="2014889" cy="1262942"/>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Test tube patties?</a:t>
            </a:r>
          </a:p>
        </p:txBody>
      </p:sp>
      <p:sp>
        <p:nvSpPr>
          <p:cNvPr id="5" name="Oval 4">
            <a:extLst>
              <a:ext uri="{FF2B5EF4-FFF2-40B4-BE49-F238E27FC236}">
                <a16:creationId xmlns:a16="http://schemas.microsoft.com/office/drawing/2014/main" id="{339EC371-0569-4BCE-50D2-1971C5134CE7}"/>
              </a:ext>
            </a:extLst>
          </p:cNvPr>
          <p:cNvSpPr/>
          <p:nvPr/>
        </p:nvSpPr>
        <p:spPr>
          <a:xfrm>
            <a:off x="6484614" y="3738606"/>
            <a:ext cx="2347887" cy="1362456"/>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meat?</a:t>
            </a:r>
          </a:p>
        </p:txBody>
      </p:sp>
      <p:sp>
        <p:nvSpPr>
          <p:cNvPr id="8" name="Oval 7">
            <a:extLst>
              <a:ext uri="{FF2B5EF4-FFF2-40B4-BE49-F238E27FC236}">
                <a16:creationId xmlns:a16="http://schemas.microsoft.com/office/drawing/2014/main" id="{CFEB7F1B-395D-608D-F5C2-E781C9F1823E}"/>
              </a:ext>
            </a:extLst>
          </p:cNvPr>
          <p:cNvSpPr/>
          <p:nvPr/>
        </p:nvSpPr>
        <p:spPr>
          <a:xfrm>
            <a:off x="7499922" y="1628506"/>
            <a:ext cx="2960839" cy="1667390"/>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Reduce high fruticose corn syrup</a:t>
            </a:r>
          </a:p>
          <a:p>
            <a:pPr algn="ctr"/>
            <a:endParaRPr lang="en-US" dirty="0"/>
          </a:p>
        </p:txBody>
      </p:sp>
      <p:sp>
        <p:nvSpPr>
          <p:cNvPr id="9" name="Oval 8">
            <a:extLst>
              <a:ext uri="{FF2B5EF4-FFF2-40B4-BE49-F238E27FC236}">
                <a16:creationId xmlns:a16="http://schemas.microsoft.com/office/drawing/2014/main" id="{7EE6B9C0-5D50-B22D-BEE0-60E512DFD3D5}"/>
              </a:ext>
            </a:extLst>
          </p:cNvPr>
          <p:cNvSpPr/>
          <p:nvPr/>
        </p:nvSpPr>
        <p:spPr>
          <a:xfrm>
            <a:off x="3980898" y="2002423"/>
            <a:ext cx="2620869" cy="1362456"/>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Reduce artificial sweeteners</a:t>
            </a:r>
          </a:p>
        </p:txBody>
      </p:sp>
      <p:sp>
        <p:nvSpPr>
          <p:cNvPr id="10" name="Oval 9">
            <a:extLst>
              <a:ext uri="{FF2B5EF4-FFF2-40B4-BE49-F238E27FC236}">
                <a16:creationId xmlns:a16="http://schemas.microsoft.com/office/drawing/2014/main" id="{B3DF5734-321E-3FCB-2401-899711D1BA88}"/>
              </a:ext>
            </a:extLst>
          </p:cNvPr>
          <p:cNvSpPr/>
          <p:nvPr/>
        </p:nvSpPr>
        <p:spPr>
          <a:xfrm>
            <a:off x="29480" y="3703709"/>
            <a:ext cx="2014888" cy="1432249"/>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Reduce synthetic dyes</a:t>
            </a:r>
          </a:p>
        </p:txBody>
      </p:sp>
    </p:spTree>
    <p:extLst>
      <p:ext uri="{BB962C8B-B14F-4D97-AF65-F5344CB8AC3E}">
        <p14:creationId xmlns:p14="http://schemas.microsoft.com/office/powerpoint/2010/main" val="1240028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CDDB8-A5D5-7A63-974B-54CB650834DE}"/>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A96E072A-4FB1-1EF5-138E-0FC21ADD45F7}"/>
              </a:ext>
            </a:extLst>
          </p:cNvPr>
          <p:cNvSpPr>
            <a:spLocks noGrp="1"/>
          </p:cNvSpPr>
          <p:nvPr>
            <p:ph type="title"/>
          </p:nvPr>
        </p:nvSpPr>
        <p:spPr>
          <a:xfrm>
            <a:off x="771736" y="896112"/>
            <a:ext cx="9389288" cy="1362456"/>
          </a:xfrm>
        </p:spPr>
        <p:txBody>
          <a:bodyPr anchor="t">
            <a:normAutofit/>
          </a:bodyPr>
          <a:lstStyle/>
          <a:p>
            <a:pPr algn="ctr"/>
            <a:r>
              <a:rPr lang="en-US" dirty="0"/>
              <a:t>Food Delivery</a:t>
            </a:r>
          </a:p>
        </p:txBody>
      </p:sp>
      <p:sp>
        <p:nvSpPr>
          <p:cNvPr id="38" name="Slide Number Placeholder 4">
            <a:extLst>
              <a:ext uri="{FF2B5EF4-FFF2-40B4-BE49-F238E27FC236}">
                <a16:creationId xmlns:a16="http://schemas.microsoft.com/office/drawing/2014/main" id="{0C20BB30-7D69-059D-1E2F-7F36670BEE3A}"/>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21</a:t>
            </a:fld>
            <a:endParaRPr lang="en-US"/>
          </a:p>
        </p:txBody>
      </p:sp>
      <p:sp>
        <p:nvSpPr>
          <p:cNvPr id="6" name="Slide Number Placeholder 5" hidden="1">
            <a:extLst>
              <a:ext uri="{FF2B5EF4-FFF2-40B4-BE49-F238E27FC236}">
                <a16:creationId xmlns:a16="http://schemas.microsoft.com/office/drawing/2014/main" id="{5FF134B2-0BDA-39D7-3E68-118038EBEB46}"/>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21</a:t>
            </a:fld>
            <a:endParaRPr lang="en-US"/>
          </a:p>
        </p:txBody>
      </p:sp>
      <p:sp>
        <p:nvSpPr>
          <p:cNvPr id="29" name="Slide Number Placeholder 4" hidden="1">
            <a:extLst>
              <a:ext uri="{FF2B5EF4-FFF2-40B4-BE49-F238E27FC236}">
                <a16:creationId xmlns:a16="http://schemas.microsoft.com/office/drawing/2014/main" id="{6706BC16-10B7-BB1C-A9B2-B72B44F2B7F6}"/>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21</a:t>
            </a:fld>
            <a:endParaRPr lang="en-US"/>
          </a:p>
        </p:txBody>
      </p:sp>
      <p:pic>
        <p:nvPicPr>
          <p:cNvPr id="2" name="Picture 1">
            <a:extLst>
              <a:ext uri="{FF2B5EF4-FFF2-40B4-BE49-F238E27FC236}">
                <a16:creationId xmlns:a16="http://schemas.microsoft.com/office/drawing/2014/main" id="{C1A59333-8D08-CDEB-B9DE-A4383617AEF2}"/>
              </a:ext>
            </a:extLst>
          </p:cNvPr>
          <p:cNvPicPr>
            <a:picLocks noChangeAspect="1"/>
          </p:cNvPicPr>
          <p:nvPr/>
        </p:nvPicPr>
        <p:blipFill>
          <a:blip r:embed="rId3"/>
          <a:stretch>
            <a:fillRect/>
          </a:stretch>
        </p:blipFill>
        <p:spPr>
          <a:xfrm>
            <a:off x="4092367" y="2572438"/>
            <a:ext cx="2901948" cy="1713124"/>
          </a:xfrm>
          <a:prstGeom prst="rect">
            <a:avLst/>
          </a:prstGeom>
        </p:spPr>
      </p:pic>
      <p:sp>
        <p:nvSpPr>
          <p:cNvPr id="7" name="TextBox 6">
            <a:extLst>
              <a:ext uri="{FF2B5EF4-FFF2-40B4-BE49-F238E27FC236}">
                <a16:creationId xmlns:a16="http://schemas.microsoft.com/office/drawing/2014/main" id="{7A1D5800-4DF5-8F53-4E9E-FCB2960E57EE}"/>
              </a:ext>
            </a:extLst>
          </p:cNvPr>
          <p:cNvSpPr txBox="1"/>
          <p:nvPr/>
        </p:nvSpPr>
        <p:spPr>
          <a:xfrm>
            <a:off x="899404" y="5638722"/>
            <a:ext cx="9133952" cy="369332"/>
          </a:xfrm>
          <a:prstGeom prst="rect">
            <a:avLst/>
          </a:prstGeom>
          <a:solidFill>
            <a:srgbClr val="FFFF00"/>
          </a:solidFill>
          <a:ln w="41275">
            <a:solidFill>
              <a:srgbClr val="00B0F0"/>
            </a:solidFill>
          </a:ln>
        </p:spPr>
        <p:txBody>
          <a:bodyPr wrap="square" rtlCol="0">
            <a:spAutoFit/>
          </a:bodyPr>
          <a:lstStyle/>
          <a:p>
            <a:pPr algn="ctr"/>
            <a:r>
              <a:rPr lang="en-US" dirty="0"/>
              <a:t>Gen- X in the “driver” seat</a:t>
            </a:r>
          </a:p>
        </p:txBody>
      </p:sp>
    </p:spTree>
    <p:extLst>
      <p:ext uri="{BB962C8B-B14F-4D97-AF65-F5344CB8AC3E}">
        <p14:creationId xmlns:p14="http://schemas.microsoft.com/office/powerpoint/2010/main" val="901559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B9E8-F34A-FD53-0C26-2226F7CFF410}"/>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2D393828-CFC6-80F9-492A-D06E4CC57B63}"/>
              </a:ext>
            </a:extLst>
          </p:cNvPr>
          <p:cNvSpPr>
            <a:spLocks noGrp="1"/>
          </p:cNvSpPr>
          <p:nvPr>
            <p:ph type="title"/>
          </p:nvPr>
        </p:nvSpPr>
        <p:spPr>
          <a:xfrm>
            <a:off x="771736" y="896112"/>
            <a:ext cx="9389288" cy="1362456"/>
          </a:xfrm>
        </p:spPr>
        <p:txBody>
          <a:bodyPr anchor="t">
            <a:normAutofit/>
          </a:bodyPr>
          <a:lstStyle/>
          <a:p>
            <a:pPr algn="ctr"/>
            <a:r>
              <a:rPr lang="en-US" dirty="0"/>
              <a:t>The </a:t>
            </a:r>
            <a:r>
              <a:rPr lang="en-US" dirty="0" err="1"/>
              <a:t>Amazonification</a:t>
            </a:r>
            <a:r>
              <a:rPr lang="en-US" dirty="0"/>
              <a:t> of Whole Foods</a:t>
            </a:r>
          </a:p>
        </p:txBody>
      </p:sp>
      <p:sp>
        <p:nvSpPr>
          <p:cNvPr id="38" name="Slide Number Placeholder 4">
            <a:extLst>
              <a:ext uri="{FF2B5EF4-FFF2-40B4-BE49-F238E27FC236}">
                <a16:creationId xmlns:a16="http://schemas.microsoft.com/office/drawing/2014/main" id="{32A768D9-28BA-F2A0-D35D-637311DEF7B4}"/>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22</a:t>
            </a:fld>
            <a:endParaRPr lang="en-US"/>
          </a:p>
        </p:txBody>
      </p:sp>
      <p:sp>
        <p:nvSpPr>
          <p:cNvPr id="6" name="Slide Number Placeholder 5" hidden="1">
            <a:extLst>
              <a:ext uri="{FF2B5EF4-FFF2-40B4-BE49-F238E27FC236}">
                <a16:creationId xmlns:a16="http://schemas.microsoft.com/office/drawing/2014/main" id="{CC98D1F7-87FE-157E-2BAB-4C8454C9DCFD}"/>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22</a:t>
            </a:fld>
            <a:endParaRPr lang="en-US"/>
          </a:p>
        </p:txBody>
      </p:sp>
      <p:sp>
        <p:nvSpPr>
          <p:cNvPr id="29" name="Slide Number Placeholder 4" hidden="1">
            <a:extLst>
              <a:ext uri="{FF2B5EF4-FFF2-40B4-BE49-F238E27FC236}">
                <a16:creationId xmlns:a16="http://schemas.microsoft.com/office/drawing/2014/main" id="{666C1176-43B7-4F2F-30D4-B2E421822677}"/>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22</a:t>
            </a:fld>
            <a:endParaRPr lang="en-US"/>
          </a:p>
        </p:txBody>
      </p:sp>
      <p:pic>
        <p:nvPicPr>
          <p:cNvPr id="2" name="Picture 1">
            <a:extLst>
              <a:ext uri="{FF2B5EF4-FFF2-40B4-BE49-F238E27FC236}">
                <a16:creationId xmlns:a16="http://schemas.microsoft.com/office/drawing/2014/main" id="{6422BEEC-82BD-2997-D5CD-E268D24A6A5A}"/>
              </a:ext>
            </a:extLst>
          </p:cNvPr>
          <p:cNvPicPr>
            <a:picLocks noChangeAspect="1"/>
          </p:cNvPicPr>
          <p:nvPr/>
        </p:nvPicPr>
        <p:blipFill>
          <a:blip r:embed="rId3"/>
          <a:stretch>
            <a:fillRect/>
          </a:stretch>
        </p:blipFill>
        <p:spPr>
          <a:xfrm>
            <a:off x="3829462" y="2258568"/>
            <a:ext cx="3273836" cy="2822693"/>
          </a:xfrm>
          <a:prstGeom prst="rect">
            <a:avLst/>
          </a:prstGeom>
        </p:spPr>
      </p:pic>
      <p:sp>
        <p:nvSpPr>
          <p:cNvPr id="7" name="TextBox 6">
            <a:extLst>
              <a:ext uri="{FF2B5EF4-FFF2-40B4-BE49-F238E27FC236}">
                <a16:creationId xmlns:a16="http://schemas.microsoft.com/office/drawing/2014/main" id="{CBB24ADF-2793-A456-9B50-18D4C00396F8}"/>
              </a:ext>
            </a:extLst>
          </p:cNvPr>
          <p:cNvSpPr txBox="1"/>
          <p:nvPr/>
        </p:nvSpPr>
        <p:spPr>
          <a:xfrm>
            <a:off x="899404" y="5638722"/>
            <a:ext cx="9133952" cy="369332"/>
          </a:xfrm>
          <a:prstGeom prst="rect">
            <a:avLst/>
          </a:prstGeom>
          <a:solidFill>
            <a:srgbClr val="FFFF00"/>
          </a:solidFill>
          <a:ln w="41275">
            <a:solidFill>
              <a:srgbClr val="00B0F0"/>
            </a:solidFill>
          </a:ln>
        </p:spPr>
        <p:txBody>
          <a:bodyPr wrap="square" rtlCol="0">
            <a:spAutoFit/>
          </a:bodyPr>
          <a:lstStyle/>
          <a:p>
            <a:pPr algn="ctr"/>
            <a:r>
              <a:rPr lang="en-US" dirty="0"/>
              <a:t>“Healthy” food in the aisles – junk food in the back – Wall Street Journal</a:t>
            </a:r>
          </a:p>
        </p:txBody>
      </p:sp>
    </p:spTree>
    <p:extLst>
      <p:ext uri="{BB962C8B-B14F-4D97-AF65-F5344CB8AC3E}">
        <p14:creationId xmlns:p14="http://schemas.microsoft.com/office/powerpoint/2010/main" val="35186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55A45-B15F-859E-85F3-7B3B389B0B4F}"/>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AE1509B0-010A-2EBE-281A-7C866E4ED658}"/>
              </a:ext>
            </a:extLst>
          </p:cNvPr>
          <p:cNvSpPr>
            <a:spLocks noGrp="1"/>
          </p:cNvSpPr>
          <p:nvPr>
            <p:ph type="title"/>
          </p:nvPr>
        </p:nvSpPr>
        <p:spPr>
          <a:xfrm>
            <a:off x="771736" y="896112"/>
            <a:ext cx="9389288" cy="1362456"/>
          </a:xfrm>
        </p:spPr>
        <p:txBody>
          <a:bodyPr anchor="t">
            <a:normAutofit/>
          </a:bodyPr>
          <a:lstStyle/>
          <a:p>
            <a:pPr algn="ctr"/>
            <a:r>
              <a:rPr lang="en-US" dirty="0"/>
              <a:t>Experiential retail</a:t>
            </a:r>
          </a:p>
        </p:txBody>
      </p:sp>
      <p:sp>
        <p:nvSpPr>
          <p:cNvPr id="38" name="Slide Number Placeholder 4">
            <a:extLst>
              <a:ext uri="{FF2B5EF4-FFF2-40B4-BE49-F238E27FC236}">
                <a16:creationId xmlns:a16="http://schemas.microsoft.com/office/drawing/2014/main" id="{3C19038B-1FE0-1A55-4DCA-C4E287C5DDDE}"/>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23</a:t>
            </a:fld>
            <a:endParaRPr lang="en-US"/>
          </a:p>
        </p:txBody>
      </p:sp>
      <p:sp>
        <p:nvSpPr>
          <p:cNvPr id="6" name="Slide Number Placeholder 5" hidden="1">
            <a:extLst>
              <a:ext uri="{FF2B5EF4-FFF2-40B4-BE49-F238E27FC236}">
                <a16:creationId xmlns:a16="http://schemas.microsoft.com/office/drawing/2014/main" id="{1E39D31E-4F20-B4B7-6460-BA930879AB35}"/>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23</a:t>
            </a:fld>
            <a:endParaRPr lang="en-US"/>
          </a:p>
        </p:txBody>
      </p:sp>
      <p:sp>
        <p:nvSpPr>
          <p:cNvPr id="29" name="Slide Number Placeholder 4" hidden="1">
            <a:extLst>
              <a:ext uri="{FF2B5EF4-FFF2-40B4-BE49-F238E27FC236}">
                <a16:creationId xmlns:a16="http://schemas.microsoft.com/office/drawing/2014/main" id="{B14A25E1-73BA-6189-897F-D7D3C62A7BFA}"/>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23</a:t>
            </a:fld>
            <a:endParaRPr lang="en-US"/>
          </a:p>
        </p:txBody>
      </p:sp>
      <p:sp>
        <p:nvSpPr>
          <p:cNvPr id="7" name="TextBox 6">
            <a:extLst>
              <a:ext uri="{FF2B5EF4-FFF2-40B4-BE49-F238E27FC236}">
                <a16:creationId xmlns:a16="http://schemas.microsoft.com/office/drawing/2014/main" id="{1110F3D6-1DD5-2636-A7B2-93AB851FA023}"/>
              </a:ext>
            </a:extLst>
          </p:cNvPr>
          <p:cNvSpPr txBox="1"/>
          <p:nvPr/>
        </p:nvSpPr>
        <p:spPr>
          <a:xfrm>
            <a:off x="899404" y="5638722"/>
            <a:ext cx="9133952" cy="369332"/>
          </a:xfrm>
          <a:prstGeom prst="rect">
            <a:avLst/>
          </a:prstGeom>
          <a:solidFill>
            <a:srgbClr val="FFFF00"/>
          </a:solidFill>
          <a:ln w="41275">
            <a:solidFill>
              <a:srgbClr val="00B0F0"/>
            </a:solidFill>
          </a:ln>
        </p:spPr>
        <p:txBody>
          <a:bodyPr wrap="square" rtlCol="0">
            <a:spAutoFit/>
          </a:bodyPr>
          <a:lstStyle/>
          <a:p>
            <a:pPr algn="ctr"/>
            <a:r>
              <a:rPr lang="en-US" dirty="0"/>
              <a:t>Is it a store or a mall?</a:t>
            </a:r>
          </a:p>
        </p:txBody>
      </p:sp>
      <p:pic>
        <p:nvPicPr>
          <p:cNvPr id="3" name="Picture 2">
            <a:extLst>
              <a:ext uri="{FF2B5EF4-FFF2-40B4-BE49-F238E27FC236}">
                <a16:creationId xmlns:a16="http://schemas.microsoft.com/office/drawing/2014/main" id="{85935B30-8372-33D9-1271-A8801F32A888}"/>
              </a:ext>
            </a:extLst>
          </p:cNvPr>
          <p:cNvPicPr>
            <a:picLocks noChangeAspect="1"/>
          </p:cNvPicPr>
          <p:nvPr/>
        </p:nvPicPr>
        <p:blipFill>
          <a:blip r:embed="rId3"/>
          <a:stretch>
            <a:fillRect/>
          </a:stretch>
        </p:blipFill>
        <p:spPr>
          <a:xfrm>
            <a:off x="4224756" y="2571750"/>
            <a:ext cx="2295525" cy="1714500"/>
          </a:xfrm>
          <a:prstGeom prst="rect">
            <a:avLst/>
          </a:prstGeom>
        </p:spPr>
      </p:pic>
    </p:spTree>
    <p:extLst>
      <p:ext uri="{BB962C8B-B14F-4D97-AF65-F5344CB8AC3E}">
        <p14:creationId xmlns:p14="http://schemas.microsoft.com/office/powerpoint/2010/main" val="2202663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32C16-10CD-9BF9-A3CE-133081AE7599}"/>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88AFC44F-B384-EE10-863D-3F14FB1EA459}"/>
              </a:ext>
            </a:extLst>
          </p:cNvPr>
          <p:cNvSpPr>
            <a:spLocks noGrp="1"/>
          </p:cNvSpPr>
          <p:nvPr>
            <p:ph type="title"/>
          </p:nvPr>
        </p:nvSpPr>
        <p:spPr>
          <a:xfrm>
            <a:off x="771736" y="896112"/>
            <a:ext cx="9389288" cy="1362456"/>
          </a:xfrm>
        </p:spPr>
        <p:txBody>
          <a:bodyPr anchor="t">
            <a:normAutofit/>
          </a:bodyPr>
          <a:lstStyle/>
          <a:p>
            <a:r>
              <a:rPr lang="en-US" dirty="0"/>
              <a:t>“Endless Abundance”</a:t>
            </a:r>
          </a:p>
        </p:txBody>
      </p:sp>
      <p:sp>
        <p:nvSpPr>
          <p:cNvPr id="38" name="Slide Number Placeholder 4">
            <a:extLst>
              <a:ext uri="{FF2B5EF4-FFF2-40B4-BE49-F238E27FC236}">
                <a16:creationId xmlns:a16="http://schemas.microsoft.com/office/drawing/2014/main" id="{45AE9685-A1F6-C3DB-5104-F1CDE0E9BBF6}"/>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24</a:t>
            </a:fld>
            <a:endParaRPr lang="en-US"/>
          </a:p>
        </p:txBody>
      </p:sp>
      <p:sp>
        <p:nvSpPr>
          <p:cNvPr id="6" name="Slide Number Placeholder 5" hidden="1">
            <a:extLst>
              <a:ext uri="{FF2B5EF4-FFF2-40B4-BE49-F238E27FC236}">
                <a16:creationId xmlns:a16="http://schemas.microsoft.com/office/drawing/2014/main" id="{26E4A32A-C5BE-404D-7071-1EAB0B4D69C1}"/>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24</a:t>
            </a:fld>
            <a:endParaRPr lang="en-US"/>
          </a:p>
        </p:txBody>
      </p:sp>
      <p:sp>
        <p:nvSpPr>
          <p:cNvPr id="29" name="Slide Number Placeholder 4" hidden="1">
            <a:extLst>
              <a:ext uri="{FF2B5EF4-FFF2-40B4-BE49-F238E27FC236}">
                <a16:creationId xmlns:a16="http://schemas.microsoft.com/office/drawing/2014/main" id="{F7520D8B-B4CC-CDC3-6397-2B33E0F8ACD8}"/>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24</a:t>
            </a:fld>
            <a:endParaRPr lang="en-US"/>
          </a:p>
        </p:txBody>
      </p:sp>
      <p:pic>
        <p:nvPicPr>
          <p:cNvPr id="2" name="Picture 1">
            <a:extLst>
              <a:ext uri="{FF2B5EF4-FFF2-40B4-BE49-F238E27FC236}">
                <a16:creationId xmlns:a16="http://schemas.microsoft.com/office/drawing/2014/main" id="{39FA43D8-29B4-054E-5259-95612233A34C}"/>
              </a:ext>
            </a:extLst>
          </p:cNvPr>
          <p:cNvPicPr>
            <a:picLocks noChangeAspect="1"/>
          </p:cNvPicPr>
          <p:nvPr/>
        </p:nvPicPr>
        <p:blipFill>
          <a:blip r:embed="rId3"/>
          <a:stretch>
            <a:fillRect/>
          </a:stretch>
        </p:blipFill>
        <p:spPr>
          <a:xfrm>
            <a:off x="5466379" y="2590800"/>
            <a:ext cx="4595707" cy="3505200"/>
          </a:xfrm>
          <a:prstGeom prst="rect">
            <a:avLst/>
          </a:prstGeom>
        </p:spPr>
      </p:pic>
      <p:pic>
        <p:nvPicPr>
          <p:cNvPr id="3" name="Picture 2">
            <a:extLst>
              <a:ext uri="{FF2B5EF4-FFF2-40B4-BE49-F238E27FC236}">
                <a16:creationId xmlns:a16="http://schemas.microsoft.com/office/drawing/2014/main" id="{7313977A-E36B-45A3-0221-5AD4F354746C}"/>
              </a:ext>
            </a:extLst>
          </p:cNvPr>
          <p:cNvPicPr>
            <a:picLocks noChangeAspect="1"/>
          </p:cNvPicPr>
          <p:nvPr/>
        </p:nvPicPr>
        <p:blipFill>
          <a:blip r:embed="rId4"/>
          <a:stretch>
            <a:fillRect/>
          </a:stretch>
        </p:blipFill>
        <p:spPr>
          <a:xfrm>
            <a:off x="1471554" y="2590496"/>
            <a:ext cx="2938527" cy="3505504"/>
          </a:xfrm>
          <a:prstGeom prst="rect">
            <a:avLst/>
          </a:prstGeom>
        </p:spPr>
      </p:pic>
    </p:spTree>
    <p:extLst>
      <p:ext uri="{BB962C8B-B14F-4D97-AF65-F5344CB8AC3E}">
        <p14:creationId xmlns:p14="http://schemas.microsoft.com/office/powerpoint/2010/main" val="1977890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9A6313AF-E0F2-797D-DC9C-4DA462122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690" y="2559854"/>
            <a:ext cx="1728317" cy="231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4939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4C4F1-CE95-46C8-6277-E99947366DD0}"/>
            </a:ext>
          </a:extLst>
        </p:cNvPr>
        <p:cNvGrpSpPr/>
        <p:nvPr/>
      </p:nvGrpSpPr>
      <p:grpSpPr>
        <a:xfrm>
          <a:off x="0" y="0"/>
          <a:ext cx="0" cy="0"/>
          <a:chOff x="0" y="0"/>
          <a:chExt cx="0" cy="0"/>
        </a:xfrm>
      </p:grpSpPr>
      <p:sp>
        <p:nvSpPr>
          <p:cNvPr id="6" name="Slide Number Placeholder 5" hidden="1">
            <a:extLst>
              <a:ext uri="{FF2B5EF4-FFF2-40B4-BE49-F238E27FC236}">
                <a16:creationId xmlns:a16="http://schemas.microsoft.com/office/drawing/2014/main" id="{90BEFD98-740E-1715-F268-85A46E030854}"/>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26</a:t>
            </a:fld>
            <a:endParaRPr lang="en-US"/>
          </a:p>
        </p:txBody>
      </p:sp>
      <p:sp>
        <p:nvSpPr>
          <p:cNvPr id="29" name="Slide Number Placeholder 4" hidden="1">
            <a:extLst>
              <a:ext uri="{FF2B5EF4-FFF2-40B4-BE49-F238E27FC236}">
                <a16:creationId xmlns:a16="http://schemas.microsoft.com/office/drawing/2014/main" id="{A7D50E61-7D1E-D9FE-329A-C6F84A30D170}"/>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26</a:t>
            </a:fld>
            <a:endParaRPr lang="en-US"/>
          </a:p>
        </p:txBody>
      </p:sp>
      <p:pic>
        <p:nvPicPr>
          <p:cNvPr id="7" name="Picture 6">
            <a:extLst>
              <a:ext uri="{FF2B5EF4-FFF2-40B4-BE49-F238E27FC236}">
                <a16:creationId xmlns:a16="http://schemas.microsoft.com/office/drawing/2014/main" id="{55055723-FA5D-E474-65FC-1B71163EE344}"/>
              </a:ext>
            </a:extLst>
          </p:cNvPr>
          <p:cNvPicPr>
            <a:picLocks noChangeAspect="1"/>
          </p:cNvPicPr>
          <p:nvPr/>
        </p:nvPicPr>
        <p:blipFill>
          <a:blip r:embed="rId3"/>
          <a:stretch>
            <a:fillRect/>
          </a:stretch>
        </p:blipFill>
        <p:spPr>
          <a:xfrm>
            <a:off x="3117342" y="651510"/>
            <a:ext cx="5957316" cy="5554980"/>
          </a:xfrm>
          <a:prstGeom prst="rect">
            <a:avLst/>
          </a:prstGeom>
        </p:spPr>
      </p:pic>
    </p:spTree>
    <p:extLst>
      <p:ext uri="{BB962C8B-B14F-4D97-AF65-F5344CB8AC3E}">
        <p14:creationId xmlns:p14="http://schemas.microsoft.com/office/powerpoint/2010/main" val="262187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F339F-273C-2788-EDD2-1204BDE87976}"/>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5EA2DA78-32FD-165B-5D68-7186E9801064}"/>
              </a:ext>
            </a:extLst>
          </p:cNvPr>
          <p:cNvSpPr>
            <a:spLocks noGrp="1"/>
          </p:cNvSpPr>
          <p:nvPr>
            <p:ph type="title"/>
          </p:nvPr>
        </p:nvSpPr>
        <p:spPr>
          <a:xfrm>
            <a:off x="771736" y="896112"/>
            <a:ext cx="9389288" cy="1362456"/>
          </a:xfrm>
        </p:spPr>
        <p:txBody>
          <a:bodyPr anchor="t">
            <a:normAutofit/>
          </a:bodyPr>
          <a:lstStyle/>
          <a:p>
            <a:r>
              <a:rPr lang="en-US" dirty="0"/>
              <a:t>Early 1900s</a:t>
            </a:r>
            <a:br>
              <a:rPr lang="en-US" dirty="0"/>
            </a:br>
            <a:endParaRPr lang="en-US" dirty="0"/>
          </a:p>
        </p:txBody>
      </p:sp>
      <p:sp>
        <p:nvSpPr>
          <p:cNvPr id="38" name="Slide Number Placeholder 4">
            <a:extLst>
              <a:ext uri="{FF2B5EF4-FFF2-40B4-BE49-F238E27FC236}">
                <a16:creationId xmlns:a16="http://schemas.microsoft.com/office/drawing/2014/main" id="{C61E1D46-F3AA-88BD-8B63-6B90E9CFE6D4}"/>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3</a:t>
            </a:fld>
            <a:endParaRPr lang="en-US"/>
          </a:p>
        </p:txBody>
      </p:sp>
      <p:pic>
        <p:nvPicPr>
          <p:cNvPr id="3" name="Picture 2" descr="A group of people standing in a store&#10;&#10;AI-generated content may be incorrect.">
            <a:extLst>
              <a:ext uri="{FF2B5EF4-FFF2-40B4-BE49-F238E27FC236}">
                <a16:creationId xmlns:a16="http://schemas.microsoft.com/office/drawing/2014/main" id="{A59778AC-CEAE-CFA9-0039-C9D6F2165FE4}"/>
              </a:ext>
            </a:extLst>
          </p:cNvPr>
          <p:cNvPicPr>
            <a:picLocks noChangeAspect="1"/>
          </p:cNvPicPr>
          <p:nvPr/>
        </p:nvPicPr>
        <p:blipFill>
          <a:blip r:embed="rId3"/>
          <a:srcRect l="20138" r="1" b="1"/>
          <a:stretch>
            <a:fillRect/>
          </a:stretch>
        </p:blipFill>
        <p:spPr>
          <a:xfrm>
            <a:off x="771736" y="2622485"/>
            <a:ext cx="4515035" cy="3505200"/>
          </a:xfrm>
          <a:prstGeom prst="rect">
            <a:avLst/>
          </a:prstGeom>
          <a:noFill/>
        </p:spPr>
      </p:pic>
      <p:pic>
        <p:nvPicPr>
          <p:cNvPr id="2" name="Picture 1">
            <a:extLst>
              <a:ext uri="{FF2B5EF4-FFF2-40B4-BE49-F238E27FC236}">
                <a16:creationId xmlns:a16="http://schemas.microsoft.com/office/drawing/2014/main" id="{3EB42DA9-61D9-5A48-623A-E61C4E62CE54}"/>
              </a:ext>
            </a:extLst>
          </p:cNvPr>
          <p:cNvPicPr>
            <a:picLocks noChangeAspect="1"/>
          </p:cNvPicPr>
          <p:nvPr/>
        </p:nvPicPr>
        <p:blipFill>
          <a:blip r:embed="rId4"/>
          <a:srcRect l="15477" r="12069" b="2"/>
          <a:stretch>
            <a:fillRect/>
          </a:stretch>
        </p:blipFill>
        <p:spPr>
          <a:xfrm>
            <a:off x="5645989" y="2590800"/>
            <a:ext cx="4515035" cy="3505200"/>
          </a:xfrm>
          <a:prstGeom prst="rect">
            <a:avLst/>
          </a:prstGeom>
          <a:noFill/>
        </p:spPr>
      </p:pic>
      <p:sp>
        <p:nvSpPr>
          <p:cNvPr id="6" name="Slide Number Placeholder 5" hidden="1">
            <a:extLst>
              <a:ext uri="{FF2B5EF4-FFF2-40B4-BE49-F238E27FC236}">
                <a16:creationId xmlns:a16="http://schemas.microsoft.com/office/drawing/2014/main" id="{1B1A4049-275E-F796-AFEE-348CF13151F5}"/>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3</a:t>
            </a:fld>
            <a:endParaRPr lang="en-US"/>
          </a:p>
        </p:txBody>
      </p:sp>
      <p:sp>
        <p:nvSpPr>
          <p:cNvPr id="29" name="Slide Number Placeholder 4" hidden="1">
            <a:extLst>
              <a:ext uri="{FF2B5EF4-FFF2-40B4-BE49-F238E27FC236}">
                <a16:creationId xmlns:a16="http://schemas.microsoft.com/office/drawing/2014/main" id="{F2AA671E-8B09-41A7-75FE-A4C944CDC92C}"/>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a:t>
            </a:fld>
            <a:endParaRPr lang="en-US"/>
          </a:p>
        </p:txBody>
      </p:sp>
      <p:sp>
        <p:nvSpPr>
          <p:cNvPr id="4" name="Oval 3">
            <a:extLst>
              <a:ext uri="{FF2B5EF4-FFF2-40B4-BE49-F238E27FC236}">
                <a16:creationId xmlns:a16="http://schemas.microsoft.com/office/drawing/2014/main" id="{95BEA9DA-DDB4-3AA9-1D9A-1BC99D0275CF}"/>
              </a:ext>
            </a:extLst>
          </p:cNvPr>
          <p:cNvSpPr/>
          <p:nvPr/>
        </p:nvSpPr>
        <p:spPr>
          <a:xfrm>
            <a:off x="572832" y="1882841"/>
            <a:ext cx="1838773"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Hollenbach</a:t>
            </a:r>
          </a:p>
        </p:txBody>
      </p:sp>
    </p:spTree>
    <p:extLst>
      <p:ext uri="{BB962C8B-B14F-4D97-AF65-F5344CB8AC3E}">
        <p14:creationId xmlns:p14="http://schemas.microsoft.com/office/powerpoint/2010/main" val="1580399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3DE0C-DF77-EAFB-20AA-ABF5C278F286}"/>
            </a:ext>
          </a:extLst>
        </p:cNvPr>
        <p:cNvGrpSpPr/>
        <p:nvPr/>
      </p:nvGrpSpPr>
      <p:grpSpPr>
        <a:xfrm>
          <a:off x="0" y="0"/>
          <a:ext cx="0" cy="0"/>
          <a:chOff x="0" y="0"/>
          <a:chExt cx="0" cy="0"/>
        </a:xfrm>
      </p:grpSpPr>
      <p:sp>
        <p:nvSpPr>
          <p:cNvPr id="34" name="Title 1">
            <a:extLst>
              <a:ext uri="{FF2B5EF4-FFF2-40B4-BE49-F238E27FC236}">
                <a16:creationId xmlns:a16="http://schemas.microsoft.com/office/drawing/2014/main" id="{AEED76B5-2D29-CDA9-FED6-D94CF898908C}"/>
              </a:ext>
            </a:extLst>
          </p:cNvPr>
          <p:cNvSpPr>
            <a:spLocks noGrp="1"/>
          </p:cNvSpPr>
          <p:nvPr>
            <p:ph type="title"/>
          </p:nvPr>
        </p:nvSpPr>
        <p:spPr>
          <a:xfrm>
            <a:off x="838200" y="365125"/>
            <a:ext cx="10515600" cy="1325563"/>
          </a:xfrm>
        </p:spPr>
        <p:txBody>
          <a:bodyPr>
            <a:normAutofit/>
          </a:bodyPr>
          <a:lstStyle/>
          <a:p>
            <a:pPr algn="ctr"/>
            <a:r>
              <a:rPr lang="en-US" dirty="0"/>
              <a:t>The Bag and the Box</a:t>
            </a:r>
          </a:p>
        </p:txBody>
      </p:sp>
      <p:pic>
        <p:nvPicPr>
          <p:cNvPr id="2" name="Picture 1">
            <a:extLst>
              <a:ext uri="{FF2B5EF4-FFF2-40B4-BE49-F238E27FC236}">
                <a16:creationId xmlns:a16="http://schemas.microsoft.com/office/drawing/2014/main" id="{99B2B3FA-A85B-2401-45A9-64DE26ACB578}"/>
              </a:ext>
            </a:extLst>
          </p:cNvPr>
          <p:cNvPicPr>
            <a:picLocks noChangeAspect="1"/>
          </p:cNvPicPr>
          <p:nvPr/>
        </p:nvPicPr>
        <p:blipFill>
          <a:blip r:embed="rId3"/>
          <a:srcRect t="14408" b="4402"/>
          <a:stretch>
            <a:fillRect/>
          </a:stretch>
        </p:blipFill>
        <p:spPr>
          <a:xfrm>
            <a:off x="958779" y="1893755"/>
            <a:ext cx="3969571" cy="3333516"/>
          </a:xfrm>
          <a:prstGeom prst="rect">
            <a:avLst/>
          </a:prstGeom>
          <a:noFill/>
        </p:spPr>
      </p:pic>
      <p:pic>
        <p:nvPicPr>
          <p:cNvPr id="4" name="Picture 3">
            <a:extLst>
              <a:ext uri="{FF2B5EF4-FFF2-40B4-BE49-F238E27FC236}">
                <a16:creationId xmlns:a16="http://schemas.microsoft.com/office/drawing/2014/main" id="{F2517DAF-E1AB-4500-E0EF-7AC7A4247CAB}"/>
              </a:ext>
            </a:extLst>
          </p:cNvPr>
          <p:cNvPicPr>
            <a:picLocks noChangeAspect="1"/>
          </p:cNvPicPr>
          <p:nvPr/>
        </p:nvPicPr>
        <p:blipFill>
          <a:blip r:embed="rId4"/>
          <a:srcRect t="430" r="1" b="31116"/>
          <a:stretch>
            <a:fillRect/>
          </a:stretch>
        </p:blipFill>
        <p:spPr>
          <a:xfrm>
            <a:off x="6076741" y="2371806"/>
            <a:ext cx="3485943" cy="2927381"/>
          </a:xfrm>
          <a:prstGeom prst="rect">
            <a:avLst/>
          </a:prstGeom>
          <a:noFill/>
        </p:spPr>
      </p:pic>
      <p:sp>
        <p:nvSpPr>
          <p:cNvPr id="36" name="Slide Number Placeholder 4">
            <a:extLst>
              <a:ext uri="{FF2B5EF4-FFF2-40B4-BE49-F238E27FC236}">
                <a16:creationId xmlns:a16="http://schemas.microsoft.com/office/drawing/2014/main" id="{802F3520-213F-1959-33BE-0180D49D5AA8}"/>
              </a:ext>
            </a:extLst>
          </p:cNvPr>
          <p:cNvSpPr>
            <a:spLocks noGrp="1"/>
          </p:cNvSpPr>
          <p:nvPr>
            <p:ph type="sldNum" sz="quarter" idx="12"/>
          </p:nvPr>
        </p:nvSpPr>
        <p:spPr>
          <a:xfrm>
            <a:off x="8610600" y="6356350"/>
            <a:ext cx="2743200" cy="365125"/>
          </a:xfrm>
        </p:spPr>
        <p:txBody>
          <a:bodyPr/>
          <a:lstStyle/>
          <a:p>
            <a:pPr>
              <a:spcAft>
                <a:spcPts val="600"/>
              </a:spcAft>
            </a:pPr>
            <a:fld id="{B5CEABB6-07DC-46E8-9B57-56EC44A396E5}" type="slidenum">
              <a:rPr lang="en-US" smtClean="0"/>
              <a:pPr>
                <a:spcAft>
                  <a:spcPts val="600"/>
                </a:spcAft>
              </a:pPr>
              <a:t>4</a:t>
            </a:fld>
            <a:endParaRPr lang="en-US"/>
          </a:p>
        </p:txBody>
      </p:sp>
      <p:sp>
        <p:nvSpPr>
          <p:cNvPr id="6" name="Slide Number Placeholder 5" hidden="1">
            <a:extLst>
              <a:ext uri="{FF2B5EF4-FFF2-40B4-BE49-F238E27FC236}">
                <a16:creationId xmlns:a16="http://schemas.microsoft.com/office/drawing/2014/main" id="{F40F9D95-925F-6DAD-0F91-DF3B53A6D8BA}"/>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4</a:t>
            </a:fld>
            <a:endParaRPr lang="en-US"/>
          </a:p>
        </p:txBody>
      </p:sp>
      <p:sp>
        <p:nvSpPr>
          <p:cNvPr id="29" name="Slide Number Placeholder 4" hidden="1">
            <a:extLst>
              <a:ext uri="{FF2B5EF4-FFF2-40B4-BE49-F238E27FC236}">
                <a16:creationId xmlns:a16="http://schemas.microsoft.com/office/drawing/2014/main" id="{84041FF4-A713-3DAB-36B0-D80D5BA6E354}"/>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4</a:t>
            </a:fld>
            <a:endParaRPr lang="en-US"/>
          </a:p>
        </p:txBody>
      </p:sp>
      <p:sp>
        <p:nvSpPr>
          <p:cNvPr id="5" name="TextBox 4">
            <a:extLst>
              <a:ext uri="{FF2B5EF4-FFF2-40B4-BE49-F238E27FC236}">
                <a16:creationId xmlns:a16="http://schemas.microsoft.com/office/drawing/2014/main" id="{5BB82594-0DB0-1E88-A624-7A7C312347F9}"/>
              </a:ext>
            </a:extLst>
          </p:cNvPr>
          <p:cNvSpPr txBox="1"/>
          <p:nvPr/>
        </p:nvSpPr>
        <p:spPr>
          <a:xfrm>
            <a:off x="1509765" y="5980305"/>
            <a:ext cx="9133952" cy="369332"/>
          </a:xfrm>
          <a:prstGeom prst="rect">
            <a:avLst/>
          </a:prstGeom>
          <a:solidFill>
            <a:srgbClr val="FFFF00"/>
          </a:solidFill>
          <a:ln w="41275">
            <a:solidFill>
              <a:srgbClr val="00B0F0"/>
            </a:solidFill>
          </a:ln>
        </p:spPr>
        <p:txBody>
          <a:bodyPr wrap="square" rtlCol="0">
            <a:spAutoFit/>
          </a:bodyPr>
          <a:lstStyle/>
          <a:p>
            <a:pPr algn="ctr"/>
            <a:r>
              <a:rPr lang="en-US" dirty="0"/>
              <a:t>These inventions changed modern life in general, and shopping in particular. Lorr</a:t>
            </a:r>
          </a:p>
        </p:txBody>
      </p:sp>
    </p:spTree>
    <p:extLst>
      <p:ext uri="{BB962C8B-B14F-4D97-AF65-F5344CB8AC3E}">
        <p14:creationId xmlns:p14="http://schemas.microsoft.com/office/powerpoint/2010/main" val="241053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04E4A-B4A4-9A7D-7738-E837B13FE843}"/>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243183B0-991E-2325-ED80-1D1DB6A56A46}"/>
              </a:ext>
            </a:extLst>
          </p:cNvPr>
          <p:cNvSpPr>
            <a:spLocks noGrp="1"/>
          </p:cNvSpPr>
          <p:nvPr>
            <p:ph type="title"/>
          </p:nvPr>
        </p:nvSpPr>
        <p:spPr>
          <a:xfrm>
            <a:off x="771736" y="896112"/>
            <a:ext cx="9389288" cy="1362456"/>
          </a:xfrm>
        </p:spPr>
        <p:txBody>
          <a:bodyPr anchor="t">
            <a:normAutofit/>
          </a:bodyPr>
          <a:lstStyle/>
          <a:p>
            <a:r>
              <a:rPr lang="en-US" dirty="0"/>
              <a:t>Appleton Grocery Stores</a:t>
            </a:r>
          </a:p>
        </p:txBody>
      </p:sp>
      <p:sp>
        <p:nvSpPr>
          <p:cNvPr id="38" name="Slide Number Placeholder 4">
            <a:extLst>
              <a:ext uri="{FF2B5EF4-FFF2-40B4-BE49-F238E27FC236}">
                <a16:creationId xmlns:a16="http://schemas.microsoft.com/office/drawing/2014/main" id="{3086245A-6825-6C79-E2A3-828DB0C43CED}"/>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5</a:t>
            </a:fld>
            <a:endParaRPr lang="en-US"/>
          </a:p>
        </p:txBody>
      </p:sp>
      <p:pic>
        <p:nvPicPr>
          <p:cNvPr id="10" name="Picture 9" descr="A couple of people standing outside a store&#10;&#10;AI-generated content may be incorrect.">
            <a:extLst>
              <a:ext uri="{FF2B5EF4-FFF2-40B4-BE49-F238E27FC236}">
                <a16:creationId xmlns:a16="http://schemas.microsoft.com/office/drawing/2014/main" id="{433EEFBD-5975-D869-8C42-FB6A3B0F104E}"/>
              </a:ext>
            </a:extLst>
          </p:cNvPr>
          <p:cNvPicPr>
            <a:picLocks noChangeAspect="1"/>
          </p:cNvPicPr>
          <p:nvPr/>
        </p:nvPicPr>
        <p:blipFill>
          <a:blip r:embed="rId3"/>
          <a:srcRect t="9496" r="4" b="757"/>
          <a:stretch>
            <a:fillRect/>
          </a:stretch>
        </p:blipFill>
        <p:spPr>
          <a:xfrm>
            <a:off x="852122" y="2610897"/>
            <a:ext cx="4515035" cy="3505200"/>
          </a:xfrm>
          <a:prstGeom prst="rect">
            <a:avLst/>
          </a:prstGeom>
          <a:noFill/>
        </p:spPr>
      </p:pic>
      <p:pic>
        <p:nvPicPr>
          <p:cNvPr id="7" name="Picture 6" descr="A group of men standing outside a store&#10;&#10;AI-generated content may be incorrect.">
            <a:extLst>
              <a:ext uri="{FF2B5EF4-FFF2-40B4-BE49-F238E27FC236}">
                <a16:creationId xmlns:a16="http://schemas.microsoft.com/office/drawing/2014/main" id="{75396790-88F8-AA32-BB79-1D9A0DFF7098}"/>
              </a:ext>
            </a:extLst>
          </p:cNvPr>
          <p:cNvPicPr>
            <a:picLocks noChangeAspect="1"/>
          </p:cNvPicPr>
          <p:nvPr/>
        </p:nvPicPr>
        <p:blipFill>
          <a:blip r:embed="rId4"/>
          <a:srcRect t="787" r="4" b="4"/>
          <a:stretch>
            <a:fillRect/>
          </a:stretch>
        </p:blipFill>
        <p:spPr>
          <a:xfrm>
            <a:off x="5990287" y="2610897"/>
            <a:ext cx="4515035" cy="3505200"/>
          </a:xfrm>
          <a:prstGeom prst="rect">
            <a:avLst/>
          </a:prstGeom>
          <a:noFill/>
        </p:spPr>
      </p:pic>
      <p:sp>
        <p:nvSpPr>
          <p:cNvPr id="6" name="Slide Number Placeholder 5" hidden="1">
            <a:extLst>
              <a:ext uri="{FF2B5EF4-FFF2-40B4-BE49-F238E27FC236}">
                <a16:creationId xmlns:a16="http://schemas.microsoft.com/office/drawing/2014/main" id="{CF0FF0A0-78E6-FCF0-8B79-6FB3BCB793CB}"/>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5</a:t>
            </a:fld>
            <a:endParaRPr lang="en-US"/>
          </a:p>
        </p:txBody>
      </p:sp>
      <p:sp>
        <p:nvSpPr>
          <p:cNvPr id="29" name="Slide Number Placeholder 4" hidden="1">
            <a:extLst>
              <a:ext uri="{FF2B5EF4-FFF2-40B4-BE49-F238E27FC236}">
                <a16:creationId xmlns:a16="http://schemas.microsoft.com/office/drawing/2014/main" id="{28B36250-23ED-3752-A561-ACD157B74BC9}"/>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5</a:t>
            </a:fld>
            <a:endParaRPr lang="en-US"/>
          </a:p>
        </p:txBody>
      </p:sp>
      <p:sp>
        <p:nvSpPr>
          <p:cNvPr id="2" name="TextBox 1">
            <a:extLst>
              <a:ext uri="{FF2B5EF4-FFF2-40B4-BE49-F238E27FC236}">
                <a16:creationId xmlns:a16="http://schemas.microsoft.com/office/drawing/2014/main" id="{3A90C7BC-4E84-381C-6811-FB635CF3550D}"/>
              </a:ext>
            </a:extLst>
          </p:cNvPr>
          <p:cNvSpPr txBox="1"/>
          <p:nvPr/>
        </p:nvSpPr>
        <p:spPr>
          <a:xfrm>
            <a:off x="1027072" y="6243566"/>
            <a:ext cx="9133952" cy="369332"/>
          </a:xfrm>
          <a:prstGeom prst="rect">
            <a:avLst/>
          </a:prstGeom>
          <a:solidFill>
            <a:srgbClr val="FFFF00"/>
          </a:solidFill>
          <a:ln w="41275">
            <a:solidFill>
              <a:srgbClr val="00B0F0"/>
            </a:solidFill>
          </a:ln>
        </p:spPr>
        <p:txBody>
          <a:bodyPr wrap="square" rtlCol="0">
            <a:spAutoFit/>
          </a:bodyPr>
          <a:lstStyle/>
          <a:p>
            <a:pPr algn="ctr"/>
            <a:r>
              <a:rPr lang="en-US" dirty="0"/>
              <a:t>Home delivery flourished in early times</a:t>
            </a:r>
          </a:p>
        </p:txBody>
      </p:sp>
      <p:sp>
        <p:nvSpPr>
          <p:cNvPr id="4" name="Oval 3">
            <a:extLst>
              <a:ext uri="{FF2B5EF4-FFF2-40B4-BE49-F238E27FC236}">
                <a16:creationId xmlns:a16="http://schemas.microsoft.com/office/drawing/2014/main" id="{B2655E58-803A-9DA5-5CD0-F5ABC783493F}"/>
              </a:ext>
            </a:extLst>
          </p:cNvPr>
          <p:cNvSpPr/>
          <p:nvPr/>
        </p:nvSpPr>
        <p:spPr>
          <a:xfrm>
            <a:off x="205330" y="1731029"/>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Otts</a:t>
            </a:r>
          </a:p>
        </p:txBody>
      </p:sp>
      <p:sp>
        <p:nvSpPr>
          <p:cNvPr id="5" name="Oval 4">
            <a:extLst>
              <a:ext uri="{FF2B5EF4-FFF2-40B4-BE49-F238E27FC236}">
                <a16:creationId xmlns:a16="http://schemas.microsoft.com/office/drawing/2014/main" id="{6255AE3D-5E3A-3DD5-C835-6684D0FB4758}"/>
              </a:ext>
            </a:extLst>
          </p:cNvPr>
          <p:cNvSpPr/>
          <p:nvPr/>
        </p:nvSpPr>
        <p:spPr>
          <a:xfrm>
            <a:off x="9065887" y="1536700"/>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AJ Shannon</a:t>
            </a:r>
          </a:p>
        </p:txBody>
      </p:sp>
    </p:spTree>
    <p:extLst>
      <p:ext uri="{BB962C8B-B14F-4D97-AF65-F5344CB8AC3E}">
        <p14:creationId xmlns:p14="http://schemas.microsoft.com/office/powerpoint/2010/main" val="217388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D6B6-5A6D-C54C-1361-9ABBFE0DA42D}"/>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0AD00C9C-E52C-4D2B-D66B-4A3B2CD8B9D4}"/>
              </a:ext>
            </a:extLst>
          </p:cNvPr>
          <p:cNvSpPr>
            <a:spLocks noGrp="1"/>
          </p:cNvSpPr>
          <p:nvPr>
            <p:ph type="title"/>
          </p:nvPr>
        </p:nvSpPr>
        <p:spPr>
          <a:xfrm>
            <a:off x="771736" y="896112"/>
            <a:ext cx="9389288" cy="1362456"/>
          </a:xfrm>
        </p:spPr>
        <p:txBody>
          <a:bodyPr anchor="t">
            <a:normAutofit/>
          </a:bodyPr>
          <a:lstStyle/>
          <a:p>
            <a:r>
              <a:rPr lang="en-US" dirty="0"/>
              <a:t>Appleton Grocery Stores</a:t>
            </a:r>
          </a:p>
        </p:txBody>
      </p:sp>
      <p:sp>
        <p:nvSpPr>
          <p:cNvPr id="38" name="Slide Number Placeholder 4">
            <a:extLst>
              <a:ext uri="{FF2B5EF4-FFF2-40B4-BE49-F238E27FC236}">
                <a16:creationId xmlns:a16="http://schemas.microsoft.com/office/drawing/2014/main" id="{12003CC3-725F-8A23-CDBF-C5EEB7D2A783}"/>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6</a:t>
            </a:fld>
            <a:endParaRPr lang="en-US"/>
          </a:p>
        </p:txBody>
      </p:sp>
      <p:pic>
        <p:nvPicPr>
          <p:cNvPr id="3" name="Picture 2" descr="A storefront with signs on the front">
            <a:extLst>
              <a:ext uri="{FF2B5EF4-FFF2-40B4-BE49-F238E27FC236}">
                <a16:creationId xmlns:a16="http://schemas.microsoft.com/office/drawing/2014/main" id="{85CBEE2B-D6A3-5BC4-B14D-C6BA14116667}"/>
              </a:ext>
            </a:extLst>
          </p:cNvPr>
          <p:cNvPicPr>
            <a:picLocks noChangeAspect="1"/>
          </p:cNvPicPr>
          <p:nvPr/>
        </p:nvPicPr>
        <p:blipFill>
          <a:blip r:embed="rId3"/>
          <a:srcRect t="5236" r="4" b="1513"/>
          <a:stretch>
            <a:fillRect/>
          </a:stretch>
        </p:blipFill>
        <p:spPr>
          <a:xfrm>
            <a:off x="771734" y="2590800"/>
            <a:ext cx="4515035" cy="3505200"/>
          </a:xfrm>
          <a:prstGeom prst="rect">
            <a:avLst/>
          </a:prstGeom>
          <a:noFill/>
        </p:spPr>
      </p:pic>
      <p:pic>
        <p:nvPicPr>
          <p:cNvPr id="5" name="Picture 4" descr="A group of people standing in front of a store&#10;&#10;AI-generated content may be incorrect.">
            <a:extLst>
              <a:ext uri="{FF2B5EF4-FFF2-40B4-BE49-F238E27FC236}">
                <a16:creationId xmlns:a16="http://schemas.microsoft.com/office/drawing/2014/main" id="{862956AD-59FE-C662-AAD3-BA43B8C07228}"/>
              </a:ext>
            </a:extLst>
          </p:cNvPr>
          <p:cNvPicPr>
            <a:picLocks noChangeAspect="1"/>
          </p:cNvPicPr>
          <p:nvPr/>
        </p:nvPicPr>
        <p:blipFill>
          <a:blip r:embed="rId4"/>
          <a:srcRect l="173" r="-1" b="-1"/>
          <a:stretch>
            <a:fillRect/>
          </a:stretch>
        </p:blipFill>
        <p:spPr>
          <a:xfrm>
            <a:off x="5645989" y="2590800"/>
            <a:ext cx="4515035" cy="3505200"/>
          </a:xfrm>
          <a:prstGeom prst="rect">
            <a:avLst/>
          </a:prstGeom>
          <a:noFill/>
        </p:spPr>
      </p:pic>
      <p:sp>
        <p:nvSpPr>
          <p:cNvPr id="6" name="Slide Number Placeholder 5" hidden="1">
            <a:extLst>
              <a:ext uri="{FF2B5EF4-FFF2-40B4-BE49-F238E27FC236}">
                <a16:creationId xmlns:a16="http://schemas.microsoft.com/office/drawing/2014/main" id="{71F7B804-271F-3832-23B6-D977670A6444}"/>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6</a:t>
            </a:fld>
            <a:endParaRPr lang="en-US"/>
          </a:p>
        </p:txBody>
      </p:sp>
      <p:sp>
        <p:nvSpPr>
          <p:cNvPr id="29" name="Slide Number Placeholder 4" hidden="1">
            <a:extLst>
              <a:ext uri="{FF2B5EF4-FFF2-40B4-BE49-F238E27FC236}">
                <a16:creationId xmlns:a16="http://schemas.microsoft.com/office/drawing/2014/main" id="{81CBD7C3-45E2-2572-773F-308FF396D9EC}"/>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6</a:t>
            </a:fld>
            <a:endParaRPr lang="en-US"/>
          </a:p>
        </p:txBody>
      </p:sp>
      <p:sp>
        <p:nvSpPr>
          <p:cNvPr id="2" name="Oval 1">
            <a:extLst>
              <a:ext uri="{FF2B5EF4-FFF2-40B4-BE49-F238E27FC236}">
                <a16:creationId xmlns:a16="http://schemas.microsoft.com/office/drawing/2014/main" id="{7A3F728B-2C5F-0909-8158-5C5A5DDAE05B}"/>
              </a:ext>
            </a:extLst>
          </p:cNvPr>
          <p:cNvSpPr/>
          <p:nvPr/>
        </p:nvSpPr>
        <p:spPr>
          <a:xfrm>
            <a:off x="771734" y="1535723"/>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Jacob Bros.</a:t>
            </a:r>
          </a:p>
        </p:txBody>
      </p:sp>
      <p:sp>
        <p:nvSpPr>
          <p:cNvPr id="4" name="Oval 3">
            <a:extLst>
              <a:ext uri="{FF2B5EF4-FFF2-40B4-BE49-F238E27FC236}">
                <a16:creationId xmlns:a16="http://schemas.microsoft.com/office/drawing/2014/main" id="{735463B3-C4E6-B2DD-AAC3-1B70745622A7}"/>
              </a:ext>
            </a:extLst>
          </p:cNvPr>
          <p:cNvSpPr/>
          <p:nvPr/>
        </p:nvSpPr>
        <p:spPr>
          <a:xfrm>
            <a:off x="8613186" y="1498241"/>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Thrifty Superette</a:t>
            </a:r>
          </a:p>
        </p:txBody>
      </p:sp>
    </p:spTree>
    <p:extLst>
      <p:ext uri="{BB962C8B-B14F-4D97-AF65-F5344CB8AC3E}">
        <p14:creationId xmlns:p14="http://schemas.microsoft.com/office/powerpoint/2010/main" val="44244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36817-B083-EE5F-2724-21ED491B18DE}"/>
            </a:ext>
          </a:extLst>
        </p:cNvPr>
        <p:cNvGrpSpPr/>
        <p:nvPr/>
      </p:nvGrpSpPr>
      <p:grpSpPr>
        <a:xfrm>
          <a:off x="0" y="0"/>
          <a:ext cx="0" cy="0"/>
          <a:chOff x="0" y="0"/>
          <a:chExt cx="0" cy="0"/>
        </a:xfrm>
      </p:grpSpPr>
      <p:sp>
        <p:nvSpPr>
          <p:cNvPr id="38" name="Slide Number Placeholder 4">
            <a:extLst>
              <a:ext uri="{FF2B5EF4-FFF2-40B4-BE49-F238E27FC236}">
                <a16:creationId xmlns:a16="http://schemas.microsoft.com/office/drawing/2014/main" id="{8EB510C5-A2D2-2B49-C0DD-6522169ECAE0}"/>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7</a:t>
            </a:fld>
            <a:endParaRPr lang="en-US"/>
          </a:p>
        </p:txBody>
      </p:sp>
      <p:pic>
        <p:nvPicPr>
          <p:cNvPr id="8" name="Picture 7">
            <a:extLst>
              <a:ext uri="{FF2B5EF4-FFF2-40B4-BE49-F238E27FC236}">
                <a16:creationId xmlns:a16="http://schemas.microsoft.com/office/drawing/2014/main" id="{0285A4C8-8A40-0D98-8114-11DBBABE120F}"/>
              </a:ext>
            </a:extLst>
          </p:cNvPr>
          <p:cNvPicPr>
            <a:picLocks noChangeAspect="1"/>
          </p:cNvPicPr>
          <p:nvPr/>
        </p:nvPicPr>
        <p:blipFill>
          <a:blip r:embed="rId3"/>
          <a:srcRect r="-7" b="82"/>
          <a:stretch>
            <a:fillRect/>
          </a:stretch>
        </p:blipFill>
        <p:spPr>
          <a:xfrm>
            <a:off x="1366575" y="3016547"/>
            <a:ext cx="3558453" cy="2762568"/>
          </a:xfrm>
          <a:prstGeom prst="rect">
            <a:avLst/>
          </a:prstGeom>
          <a:noFill/>
        </p:spPr>
      </p:pic>
      <p:pic>
        <p:nvPicPr>
          <p:cNvPr id="10" name="Picture 9">
            <a:extLst>
              <a:ext uri="{FF2B5EF4-FFF2-40B4-BE49-F238E27FC236}">
                <a16:creationId xmlns:a16="http://schemas.microsoft.com/office/drawing/2014/main" id="{44280D14-0366-EF86-2948-DF384BC016EB}"/>
              </a:ext>
            </a:extLst>
          </p:cNvPr>
          <p:cNvPicPr>
            <a:picLocks noChangeAspect="1"/>
          </p:cNvPicPr>
          <p:nvPr/>
        </p:nvPicPr>
        <p:blipFill>
          <a:blip r:embed="rId4"/>
          <a:srcRect l="916" r="-2" b="-2"/>
          <a:stretch>
            <a:fillRect/>
          </a:stretch>
        </p:blipFill>
        <p:spPr>
          <a:xfrm>
            <a:off x="6447489" y="3016546"/>
            <a:ext cx="3558453" cy="2762568"/>
          </a:xfrm>
          <a:prstGeom prst="rect">
            <a:avLst/>
          </a:prstGeom>
          <a:noFill/>
        </p:spPr>
      </p:pic>
      <p:sp>
        <p:nvSpPr>
          <p:cNvPr id="6" name="Slide Number Placeholder 5" hidden="1">
            <a:extLst>
              <a:ext uri="{FF2B5EF4-FFF2-40B4-BE49-F238E27FC236}">
                <a16:creationId xmlns:a16="http://schemas.microsoft.com/office/drawing/2014/main" id="{10ACE7BD-EC4B-3C7D-ACF3-DDD81891DE05}"/>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7</a:t>
            </a:fld>
            <a:endParaRPr lang="en-US"/>
          </a:p>
        </p:txBody>
      </p:sp>
      <p:sp>
        <p:nvSpPr>
          <p:cNvPr id="29" name="Slide Number Placeholder 4" hidden="1">
            <a:extLst>
              <a:ext uri="{FF2B5EF4-FFF2-40B4-BE49-F238E27FC236}">
                <a16:creationId xmlns:a16="http://schemas.microsoft.com/office/drawing/2014/main" id="{30E9F88D-4D0D-5CC1-6A21-DE3875115779}"/>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7</a:t>
            </a:fld>
            <a:endParaRPr lang="en-US"/>
          </a:p>
        </p:txBody>
      </p:sp>
      <p:sp>
        <p:nvSpPr>
          <p:cNvPr id="2" name="Oval 1">
            <a:extLst>
              <a:ext uri="{FF2B5EF4-FFF2-40B4-BE49-F238E27FC236}">
                <a16:creationId xmlns:a16="http://schemas.microsoft.com/office/drawing/2014/main" id="{8B58654F-51FD-8ECE-BAA3-7D042CD54F81}"/>
              </a:ext>
            </a:extLst>
          </p:cNvPr>
          <p:cNvSpPr/>
          <p:nvPr/>
        </p:nvSpPr>
        <p:spPr>
          <a:xfrm>
            <a:off x="1818827" y="1405093"/>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1916</a:t>
            </a:r>
          </a:p>
        </p:txBody>
      </p:sp>
      <p:sp>
        <p:nvSpPr>
          <p:cNvPr id="3" name="Oval 2">
            <a:extLst>
              <a:ext uri="{FF2B5EF4-FFF2-40B4-BE49-F238E27FC236}">
                <a16:creationId xmlns:a16="http://schemas.microsoft.com/office/drawing/2014/main" id="{FAB79756-FE75-B2B3-B3AC-E9F02F9C701F}"/>
              </a:ext>
            </a:extLst>
          </p:cNvPr>
          <p:cNvSpPr/>
          <p:nvPr/>
        </p:nvSpPr>
        <p:spPr>
          <a:xfrm>
            <a:off x="7407776" y="1405094"/>
            <a:ext cx="1637881" cy="1055077"/>
          </a:xfrm>
          <a:prstGeom prst="ellipse">
            <a:avLst/>
          </a:prstGeom>
          <a:noFill/>
          <a:ln w="44450">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1930</a:t>
            </a:r>
          </a:p>
          <a:p>
            <a:pPr algn="ctr"/>
            <a:endParaRPr lang="en-US" dirty="0"/>
          </a:p>
        </p:txBody>
      </p:sp>
    </p:spTree>
    <p:extLst>
      <p:ext uri="{BB962C8B-B14F-4D97-AF65-F5344CB8AC3E}">
        <p14:creationId xmlns:p14="http://schemas.microsoft.com/office/powerpoint/2010/main" val="869218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A57AA-7576-527A-EE59-09A2947452EF}"/>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E6B308A8-4C9F-F718-0501-8611DC1A7986}"/>
              </a:ext>
            </a:extLst>
          </p:cNvPr>
          <p:cNvSpPr>
            <a:spLocks noGrp="1"/>
          </p:cNvSpPr>
          <p:nvPr>
            <p:ph type="title"/>
          </p:nvPr>
        </p:nvSpPr>
        <p:spPr>
          <a:xfrm>
            <a:off x="771736" y="896112"/>
            <a:ext cx="9389288" cy="1362456"/>
          </a:xfrm>
        </p:spPr>
        <p:txBody>
          <a:bodyPr anchor="t">
            <a:normAutofit/>
          </a:bodyPr>
          <a:lstStyle/>
          <a:p>
            <a:r>
              <a:rPr lang="en-US" dirty="0"/>
              <a:t>1940s – 1950s</a:t>
            </a:r>
          </a:p>
        </p:txBody>
      </p:sp>
      <p:sp>
        <p:nvSpPr>
          <p:cNvPr id="38" name="Slide Number Placeholder 4">
            <a:extLst>
              <a:ext uri="{FF2B5EF4-FFF2-40B4-BE49-F238E27FC236}">
                <a16:creationId xmlns:a16="http://schemas.microsoft.com/office/drawing/2014/main" id="{20178CA9-093D-6BAC-44FA-2941D6BCA1A8}"/>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8</a:t>
            </a:fld>
            <a:endParaRPr lang="en-US"/>
          </a:p>
        </p:txBody>
      </p:sp>
      <p:pic>
        <p:nvPicPr>
          <p:cNvPr id="13" name="Picture 12">
            <a:extLst>
              <a:ext uri="{FF2B5EF4-FFF2-40B4-BE49-F238E27FC236}">
                <a16:creationId xmlns:a16="http://schemas.microsoft.com/office/drawing/2014/main" id="{57071F0D-1F9C-338A-1328-A0A837A5258B}"/>
              </a:ext>
            </a:extLst>
          </p:cNvPr>
          <p:cNvPicPr>
            <a:picLocks noChangeAspect="1"/>
          </p:cNvPicPr>
          <p:nvPr/>
        </p:nvPicPr>
        <p:blipFill>
          <a:blip r:embed="rId3"/>
          <a:srcRect l="63" r="2170" b="-2"/>
          <a:stretch>
            <a:fillRect/>
          </a:stretch>
        </p:blipFill>
        <p:spPr>
          <a:xfrm>
            <a:off x="771734" y="2590800"/>
            <a:ext cx="4515035" cy="3505200"/>
          </a:xfrm>
          <a:prstGeom prst="rect">
            <a:avLst/>
          </a:prstGeom>
          <a:noFill/>
        </p:spPr>
      </p:pic>
      <p:pic>
        <p:nvPicPr>
          <p:cNvPr id="12" name="Picture 11">
            <a:extLst>
              <a:ext uri="{FF2B5EF4-FFF2-40B4-BE49-F238E27FC236}">
                <a16:creationId xmlns:a16="http://schemas.microsoft.com/office/drawing/2014/main" id="{4C4AEDDF-865A-3DAD-BD46-CF13C6DA44BF}"/>
              </a:ext>
            </a:extLst>
          </p:cNvPr>
          <p:cNvPicPr>
            <a:picLocks noChangeAspect="1"/>
          </p:cNvPicPr>
          <p:nvPr/>
        </p:nvPicPr>
        <p:blipFill>
          <a:blip r:embed="rId4"/>
          <a:srcRect b="3602"/>
          <a:stretch>
            <a:fillRect/>
          </a:stretch>
        </p:blipFill>
        <p:spPr>
          <a:xfrm>
            <a:off x="5645989" y="2590800"/>
            <a:ext cx="4515035" cy="3505200"/>
          </a:xfrm>
          <a:prstGeom prst="rect">
            <a:avLst/>
          </a:prstGeom>
          <a:noFill/>
        </p:spPr>
      </p:pic>
      <p:sp>
        <p:nvSpPr>
          <p:cNvPr id="6" name="Slide Number Placeholder 5" hidden="1">
            <a:extLst>
              <a:ext uri="{FF2B5EF4-FFF2-40B4-BE49-F238E27FC236}">
                <a16:creationId xmlns:a16="http://schemas.microsoft.com/office/drawing/2014/main" id="{B089D64A-35B4-E62D-870A-0BBFF86FD3E2}"/>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8</a:t>
            </a:fld>
            <a:endParaRPr lang="en-US"/>
          </a:p>
        </p:txBody>
      </p:sp>
      <p:sp>
        <p:nvSpPr>
          <p:cNvPr id="29" name="Slide Number Placeholder 4" hidden="1">
            <a:extLst>
              <a:ext uri="{FF2B5EF4-FFF2-40B4-BE49-F238E27FC236}">
                <a16:creationId xmlns:a16="http://schemas.microsoft.com/office/drawing/2014/main" id="{283639D3-0923-6E12-8C2E-D18EF6972D55}"/>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8</a:t>
            </a:fld>
            <a:endParaRPr lang="en-US"/>
          </a:p>
        </p:txBody>
      </p:sp>
      <p:sp>
        <p:nvSpPr>
          <p:cNvPr id="2" name="TextBox 1">
            <a:extLst>
              <a:ext uri="{FF2B5EF4-FFF2-40B4-BE49-F238E27FC236}">
                <a16:creationId xmlns:a16="http://schemas.microsoft.com/office/drawing/2014/main" id="{33FA6217-13F1-8D47-33C4-A57DE19E5295}"/>
              </a:ext>
            </a:extLst>
          </p:cNvPr>
          <p:cNvSpPr txBox="1"/>
          <p:nvPr/>
        </p:nvSpPr>
        <p:spPr>
          <a:xfrm>
            <a:off x="1027072" y="6243566"/>
            <a:ext cx="9133952" cy="369332"/>
          </a:xfrm>
          <a:prstGeom prst="rect">
            <a:avLst/>
          </a:prstGeom>
          <a:solidFill>
            <a:srgbClr val="FFFF00"/>
          </a:solidFill>
          <a:ln w="41275">
            <a:solidFill>
              <a:srgbClr val="00B0F0"/>
            </a:solidFill>
          </a:ln>
        </p:spPr>
        <p:txBody>
          <a:bodyPr wrap="square" rtlCol="0">
            <a:spAutoFit/>
          </a:bodyPr>
          <a:lstStyle/>
          <a:p>
            <a:pPr algn="ctr"/>
            <a:r>
              <a:rPr lang="en-US" dirty="0"/>
              <a:t>Rise of the One Stop Grocery Stores</a:t>
            </a:r>
          </a:p>
        </p:txBody>
      </p:sp>
    </p:spTree>
    <p:extLst>
      <p:ext uri="{BB962C8B-B14F-4D97-AF65-F5344CB8AC3E}">
        <p14:creationId xmlns:p14="http://schemas.microsoft.com/office/powerpoint/2010/main" val="2792670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8C0D-2C43-4E36-7B18-43B47627FE0A}"/>
            </a:ext>
          </a:extLst>
        </p:cNvPr>
        <p:cNvGrpSpPr/>
        <p:nvPr/>
      </p:nvGrpSpPr>
      <p:grpSpPr>
        <a:xfrm>
          <a:off x="0" y="0"/>
          <a:ext cx="0" cy="0"/>
          <a:chOff x="0" y="0"/>
          <a:chExt cx="0" cy="0"/>
        </a:xfrm>
      </p:grpSpPr>
      <p:sp>
        <p:nvSpPr>
          <p:cNvPr id="50" name="Title 1">
            <a:extLst>
              <a:ext uri="{FF2B5EF4-FFF2-40B4-BE49-F238E27FC236}">
                <a16:creationId xmlns:a16="http://schemas.microsoft.com/office/drawing/2014/main" id="{49325D55-92E5-BC1E-3323-4D749BB61100}"/>
              </a:ext>
            </a:extLst>
          </p:cNvPr>
          <p:cNvSpPr>
            <a:spLocks noGrp="1"/>
          </p:cNvSpPr>
          <p:nvPr>
            <p:ph type="title"/>
          </p:nvPr>
        </p:nvSpPr>
        <p:spPr>
          <a:xfrm>
            <a:off x="771736" y="896112"/>
            <a:ext cx="9389288" cy="1362456"/>
          </a:xfrm>
        </p:spPr>
        <p:txBody>
          <a:bodyPr anchor="t">
            <a:normAutofit/>
          </a:bodyPr>
          <a:lstStyle/>
          <a:p>
            <a:r>
              <a:rPr lang="en-US" dirty="0"/>
              <a:t>Transition </a:t>
            </a:r>
          </a:p>
        </p:txBody>
      </p:sp>
      <p:sp>
        <p:nvSpPr>
          <p:cNvPr id="38" name="Slide Number Placeholder 4">
            <a:extLst>
              <a:ext uri="{FF2B5EF4-FFF2-40B4-BE49-F238E27FC236}">
                <a16:creationId xmlns:a16="http://schemas.microsoft.com/office/drawing/2014/main" id="{758E419A-A534-041E-1846-41331938356E}"/>
              </a:ext>
            </a:extLst>
          </p:cNvPr>
          <p:cNvSpPr>
            <a:spLocks noGrp="1"/>
          </p:cNvSpPr>
          <p:nvPr>
            <p:ph type="sldNum" sz="quarter" idx="12"/>
          </p:nvPr>
        </p:nvSpPr>
        <p:spPr>
          <a:xfrm>
            <a:off x="11123295" y="6356350"/>
            <a:ext cx="457200" cy="365125"/>
          </a:xfrm>
        </p:spPr>
        <p:txBody>
          <a:bodyPr anchor="ctr">
            <a:normAutofit/>
          </a:bodyPr>
          <a:lstStyle/>
          <a:p>
            <a:pPr>
              <a:spcAft>
                <a:spcPts val="600"/>
              </a:spcAft>
            </a:pPr>
            <a:fld id="{B5CEABB6-07DC-46E8-9B57-56EC44A396E5}" type="slidenum">
              <a:rPr lang="en-US" smtClean="0"/>
              <a:pPr>
                <a:spcAft>
                  <a:spcPts val="600"/>
                </a:spcAft>
              </a:pPr>
              <a:t>9</a:t>
            </a:fld>
            <a:endParaRPr lang="en-US"/>
          </a:p>
        </p:txBody>
      </p:sp>
      <p:pic>
        <p:nvPicPr>
          <p:cNvPr id="10" name="Picture 9">
            <a:extLst>
              <a:ext uri="{FF2B5EF4-FFF2-40B4-BE49-F238E27FC236}">
                <a16:creationId xmlns:a16="http://schemas.microsoft.com/office/drawing/2014/main" id="{12DF4FFA-720D-A6FC-C5F6-697528D7DD35}"/>
              </a:ext>
            </a:extLst>
          </p:cNvPr>
          <p:cNvPicPr>
            <a:picLocks noChangeAspect="1"/>
          </p:cNvPicPr>
          <p:nvPr/>
        </p:nvPicPr>
        <p:blipFill>
          <a:blip r:embed="rId3"/>
          <a:srcRect r="16296" b="-2"/>
          <a:stretch>
            <a:fillRect/>
          </a:stretch>
        </p:blipFill>
        <p:spPr>
          <a:xfrm>
            <a:off x="771734" y="2590800"/>
            <a:ext cx="4515035" cy="3505200"/>
          </a:xfrm>
          <a:prstGeom prst="rect">
            <a:avLst/>
          </a:prstGeom>
          <a:noFill/>
        </p:spPr>
      </p:pic>
      <p:pic>
        <p:nvPicPr>
          <p:cNvPr id="9" name="Picture 8">
            <a:extLst>
              <a:ext uri="{FF2B5EF4-FFF2-40B4-BE49-F238E27FC236}">
                <a16:creationId xmlns:a16="http://schemas.microsoft.com/office/drawing/2014/main" id="{668867F1-005E-B81B-A362-62AF4DDDFFDA}"/>
              </a:ext>
            </a:extLst>
          </p:cNvPr>
          <p:cNvPicPr>
            <a:picLocks noChangeAspect="1"/>
          </p:cNvPicPr>
          <p:nvPr/>
        </p:nvPicPr>
        <p:blipFill>
          <a:blip r:embed="rId4"/>
          <a:srcRect l="173" r="-1" b="-1"/>
          <a:stretch>
            <a:fillRect/>
          </a:stretch>
        </p:blipFill>
        <p:spPr>
          <a:xfrm>
            <a:off x="5645989" y="2590800"/>
            <a:ext cx="4515035" cy="3505200"/>
          </a:xfrm>
          <a:prstGeom prst="rect">
            <a:avLst/>
          </a:prstGeom>
          <a:noFill/>
        </p:spPr>
      </p:pic>
      <p:sp>
        <p:nvSpPr>
          <p:cNvPr id="6" name="Slide Number Placeholder 5" hidden="1">
            <a:extLst>
              <a:ext uri="{FF2B5EF4-FFF2-40B4-BE49-F238E27FC236}">
                <a16:creationId xmlns:a16="http://schemas.microsoft.com/office/drawing/2014/main" id="{19F04A0C-2AAD-E33A-1DE5-02A1839CFDD5}"/>
              </a:ext>
            </a:extLst>
          </p:cNvPr>
          <p:cNvSpPr>
            <a:spLocks noGrp="1"/>
          </p:cNvSpPr>
          <p:nvPr>
            <p:ph type="sldNum" sz="quarter" idx="4294967295"/>
          </p:nvPr>
        </p:nvSpPr>
        <p:spPr>
          <a:xfrm>
            <a:off x="11734800" y="6356350"/>
            <a:ext cx="457200" cy="365125"/>
          </a:xfrm>
        </p:spPr>
        <p:txBody>
          <a:bodyPr/>
          <a:lstStyle/>
          <a:p>
            <a:pPr>
              <a:spcAft>
                <a:spcPts val="600"/>
              </a:spcAft>
            </a:pPr>
            <a:fld id="{B5CEABB6-07DC-46E8-9B57-56EC44A396E5}" type="slidenum">
              <a:rPr lang="en-US" smtClean="0"/>
              <a:pPr>
                <a:spcAft>
                  <a:spcPts val="600"/>
                </a:spcAft>
              </a:pPr>
              <a:t>9</a:t>
            </a:fld>
            <a:endParaRPr lang="en-US"/>
          </a:p>
        </p:txBody>
      </p:sp>
      <p:sp>
        <p:nvSpPr>
          <p:cNvPr id="29" name="Slide Number Placeholder 4" hidden="1">
            <a:extLst>
              <a:ext uri="{FF2B5EF4-FFF2-40B4-BE49-F238E27FC236}">
                <a16:creationId xmlns:a16="http://schemas.microsoft.com/office/drawing/2014/main" id="{16A50A8A-FA3A-B2B3-3DD9-D332A29307BA}"/>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9</a:t>
            </a:fld>
            <a:endParaRPr lang="en-US"/>
          </a:p>
        </p:txBody>
      </p:sp>
      <p:sp>
        <p:nvSpPr>
          <p:cNvPr id="12" name="TextBox 11">
            <a:extLst>
              <a:ext uri="{FF2B5EF4-FFF2-40B4-BE49-F238E27FC236}">
                <a16:creationId xmlns:a16="http://schemas.microsoft.com/office/drawing/2014/main" id="{0D836047-DE8E-D8F8-9A50-FA4F55F9250B}"/>
              </a:ext>
            </a:extLst>
          </p:cNvPr>
          <p:cNvSpPr txBox="1"/>
          <p:nvPr/>
        </p:nvSpPr>
        <p:spPr>
          <a:xfrm>
            <a:off x="1027072" y="6243566"/>
            <a:ext cx="9133952" cy="369332"/>
          </a:xfrm>
          <a:prstGeom prst="rect">
            <a:avLst/>
          </a:prstGeom>
          <a:solidFill>
            <a:srgbClr val="FFFF00"/>
          </a:solidFill>
          <a:ln w="41275">
            <a:solidFill>
              <a:srgbClr val="00B0F0"/>
            </a:solidFill>
          </a:ln>
        </p:spPr>
        <p:txBody>
          <a:bodyPr wrap="square" rtlCol="0">
            <a:spAutoFit/>
          </a:bodyPr>
          <a:lstStyle/>
          <a:p>
            <a:pPr algn="ctr"/>
            <a:r>
              <a:rPr lang="en-US" dirty="0"/>
              <a:t>By 1956,  “independent grocery was gone” - Ruhlman</a:t>
            </a:r>
          </a:p>
        </p:txBody>
      </p:sp>
    </p:spTree>
    <p:extLst>
      <p:ext uri="{BB962C8B-B14F-4D97-AF65-F5344CB8AC3E}">
        <p14:creationId xmlns:p14="http://schemas.microsoft.com/office/powerpoint/2010/main" val="1296559705"/>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9B7A9F-83D5-4264-91C0-B309A9EDBFB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4AD375C2-2973-4C8B-9800-5B5271D300BD}">
  <ds:schemaRefs>
    <ds:schemaRef ds:uri="http://schemas.microsoft.com/sharepoint/v3/contenttype/forms"/>
  </ds:schemaRefs>
</ds:datastoreItem>
</file>

<file path=customXml/itemProps3.xml><?xml version="1.0" encoding="utf-8"?>
<ds:datastoreItem xmlns:ds="http://schemas.openxmlformats.org/officeDocument/2006/customXml" ds:itemID="{F1950151-0FE0-482F-ADBD-EE52BFC46C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2013 - 2022 Theme</Template>
  <TotalTime>5388</TotalTime>
  <Words>493</Words>
  <Application>Microsoft Office PowerPoint</Application>
  <PresentationFormat>Widescreen</PresentationFormat>
  <Paragraphs>178</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Century Schoolbook</vt:lpstr>
      <vt:lpstr>Office 2013 - 2022 Theme</vt:lpstr>
      <vt:lpstr>The Miracle of the Grocery Store  Paul Freiberg</vt:lpstr>
      <vt:lpstr>“Endless Abundance”</vt:lpstr>
      <vt:lpstr>Early 1900s </vt:lpstr>
      <vt:lpstr>The Bag and the Box</vt:lpstr>
      <vt:lpstr>Appleton Grocery Stores</vt:lpstr>
      <vt:lpstr>Appleton Grocery Stores</vt:lpstr>
      <vt:lpstr>PowerPoint Presentation</vt:lpstr>
      <vt:lpstr>1940s – 1950s</vt:lpstr>
      <vt:lpstr>Transition </vt:lpstr>
      <vt:lpstr>1970s</vt:lpstr>
      <vt:lpstr>Trader Joe’s</vt:lpstr>
      <vt:lpstr>Walmart and Costco</vt:lpstr>
      <vt:lpstr>Prepared meals</vt:lpstr>
      <vt:lpstr>Produce all year</vt:lpstr>
      <vt:lpstr>PowerPoint Presentation</vt:lpstr>
      <vt:lpstr>Health</vt:lpstr>
      <vt:lpstr>Endless Abundance</vt:lpstr>
      <vt:lpstr>Food security problems</vt:lpstr>
      <vt:lpstr>Some good news</vt:lpstr>
      <vt:lpstr>Current Random Initiatives</vt:lpstr>
      <vt:lpstr>Food Delivery</vt:lpstr>
      <vt:lpstr>The Amazonification of Whole Foods</vt:lpstr>
      <vt:lpstr>Experiential retail</vt:lpstr>
      <vt:lpstr>“Endless Abundance”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Owner</dc:creator>
  <cp:lastModifiedBy>Paul Freiberg</cp:lastModifiedBy>
  <cp:revision>5</cp:revision>
  <dcterms:created xsi:type="dcterms:W3CDTF">2025-11-08T03:08:23Z</dcterms:created>
  <dcterms:modified xsi:type="dcterms:W3CDTF">2025-11-17T15:18:03Z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