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7" r:id="rId11"/>
    <p:sldId id="268" r:id="rId12"/>
    <p:sldId id="264" r:id="rId13"/>
    <p:sldId id="266" r:id="rId14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8142FB1-C0DB-4B56-A4DA-C6F40AA7B6A1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B836CEB-4E02-41D2-8F4C-8A5B3E4C8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753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36CEB-4E02-41D2-8F4C-8A5B3E4C82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00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36CEB-4E02-41D2-8F4C-8A5B3E4C82C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10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36CEB-4E02-41D2-8F4C-8A5B3E4C82C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029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36CEB-4E02-41D2-8F4C-8A5B3E4C82C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725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36CEB-4E02-41D2-8F4C-8A5B3E4C82C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02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36CEB-4E02-41D2-8F4C-8A5B3E4C82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84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36CEB-4E02-41D2-8F4C-8A5B3E4C82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25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36CEB-4E02-41D2-8F4C-8A5B3E4C82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86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36CEB-4E02-41D2-8F4C-8A5B3E4C82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9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36CEB-4E02-41D2-8F4C-8A5B3E4C82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37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36CEB-4E02-41D2-8F4C-8A5B3E4C82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832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36CEB-4E02-41D2-8F4C-8A5B3E4C82C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085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36CEB-4E02-41D2-8F4C-8A5B3E4C82C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53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F78-226E-4848-9ACA-073D57746FC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7D1E-1C75-4E5E-9E7F-804D9096B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8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F78-226E-4848-9ACA-073D57746FC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7D1E-1C75-4E5E-9E7F-804D9096B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0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F78-226E-4848-9ACA-073D57746FC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7D1E-1C75-4E5E-9E7F-804D9096B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43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F78-226E-4848-9ACA-073D57746FC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7D1E-1C75-4E5E-9E7F-804D9096B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1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F78-226E-4848-9ACA-073D57746FC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7D1E-1C75-4E5E-9E7F-804D9096B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07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F78-226E-4848-9ACA-073D57746FC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7D1E-1C75-4E5E-9E7F-804D9096B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644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F78-226E-4848-9ACA-073D57746FC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7D1E-1C75-4E5E-9E7F-804D9096B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39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F78-226E-4848-9ACA-073D57746FC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7D1E-1C75-4E5E-9E7F-804D9096B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221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F78-226E-4848-9ACA-073D57746FC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7D1E-1C75-4E5E-9E7F-804D9096B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67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F78-226E-4848-9ACA-073D57746FC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7D1E-1C75-4E5E-9E7F-804D9096B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38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7F78-226E-4848-9ACA-073D57746FC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7D1E-1C75-4E5E-9E7F-804D9096B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06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37F78-226E-4848-9ACA-073D57746FC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77D1E-1C75-4E5E-9E7F-804D9096B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370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NUKES</a:t>
            </a:r>
            <a:br>
              <a:rPr lang="en-US" dirty="0" smtClean="0"/>
            </a:br>
            <a:r>
              <a:rPr lang="en-US" dirty="0" smtClean="0"/>
              <a:t>LESS KOOKS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new look at nuclear energy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554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Molten Salt Reactor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1752600"/>
            <a:ext cx="4419600" cy="3733800"/>
          </a:xfrm>
        </p:spPr>
      </p:pic>
    </p:spTree>
    <p:extLst>
      <p:ext uri="{BB962C8B-B14F-4D97-AF65-F5344CB8AC3E}">
        <p14:creationId xmlns:p14="http://schemas.microsoft.com/office/powerpoint/2010/main" val="1341100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Lead-cooled Fast Reactor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600200"/>
            <a:ext cx="5638800" cy="4419600"/>
          </a:xfrm>
        </p:spPr>
      </p:pic>
    </p:spTree>
    <p:extLst>
      <p:ext uri="{BB962C8B-B14F-4D97-AF65-F5344CB8AC3E}">
        <p14:creationId xmlns:p14="http://schemas.microsoft.com/office/powerpoint/2010/main" val="2250058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 IV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 footprint</a:t>
            </a:r>
          </a:p>
          <a:p>
            <a:r>
              <a:rPr lang="en-US" dirty="0" smtClean="0"/>
              <a:t>Vastly reduced materials/construction costs</a:t>
            </a:r>
          </a:p>
          <a:p>
            <a:r>
              <a:rPr lang="en-US" dirty="0" smtClean="0"/>
              <a:t>“Walk-away” safety systems</a:t>
            </a:r>
          </a:p>
          <a:p>
            <a:r>
              <a:rPr lang="en-US" dirty="0" smtClean="0"/>
              <a:t>Reduced waste volume</a:t>
            </a:r>
          </a:p>
          <a:p>
            <a:r>
              <a:rPr lang="en-US" dirty="0" smtClean="0"/>
              <a:t>30% improved </a:t>
            </a:r>
            <a:r>
              <a:rPr lang="en-US" dirty="0" err="1" smtClean="0"/>
              <a:t>efficency</a:t>
            </a:r>
            <a:r>
              <a:rPr lang="en-US" dirty="0" smtClean="0"/>
              <a:t> over LWR</a:t>
            </a:r>
          </a:p>
          <a:p>
            <a:r>
              <a:rPr lang="en-US" dirty="0" smtClean="0"/>
              <a:t>Refueling during operation</a:t>
            </a:r>
          </a:p>
          <a:p>
            <a:r>
              <a:rPr lang="en-US" dirty="0" smtClean="0"/>
              <a:t>Ability to “burn” harmful actinides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913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Pathway for the Future?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International education on nuclear energy</a:t>
            </a:r>
          </a:p>
          <a:p>
            <a:r>
              <a:rPr lang="en-US" dirty="0" smtClean="0"/>
              <a:t>Carbon tax implementation</a:t>
            </a:r>
          </a:p>
          <a:p>
            <a:r>
              <a:rPr lang="en-US" dirty="0" smtClean="0"/>
              <a:t>Level energy playing field</a:t>
            </a:r>
          </a:p>
          <a:p>
            <a:r>
              <a:rPr lang="en-US" dirty="0" smtClean="0"/>
              <a:t>Revise licensing/regulatory rules</a:t>
            </a:r>
          </a:p>
          <a:p>
            <a:r>
              <a:rPr lang="en-US" dirty="0" smtClean="0"/>
              <a:t>Government policy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613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need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408" y="1854549"/>
            <a:ext cx="4901184" cy="4017264"/>
          </a:xfrm>
        </p:spPr>
      </p:pic>
    </p:spTree>
    <p:extLst>
      <p:ext uri="{BB962C8B-B14F-4D97-AF65-F5344CB8AC3E}">
        <p14:creationId xmlns:p14="http://schemas.microsoft.com/office/powerpoint/2010/main" val="31584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Electric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637" y="2048669"/>
            <a:ext cx="5800725" cy="3629025"/>
          </a:xfrm>
        </p:spPr>
      </p:pic>
    </p:spTree>
    <p:extLst>
      <p:ext uri="{BB962C8B-B14F-4D97-AF65-F5344CB8AC3E}">
        <p14:creationId xmlns:p14="http://schemas.microsoft.com/office/powerpoint/2010/main" val="1886484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528" y="1604613"/>
            <a:ext cx="6790944" cy="4517136"/>
          </a:xfrm>
        </p:spPr>
      </p:pic>
    </p:spTree>
    <p:extLst>
      <p:ext uri="{BB962C8B-B14F-4D97-AF65-F5344CB8AC3E}">
        <p14:creationId xmlns:p14="http://schemas.microsoft.com/office/powerpoint/2010/main" val="189054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Nuclear power plants 2000-2022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150 nuclear </a:t>
            </a:r>
            <a:r>
              <a:rPr lang="en-US" dirty="0" err="1" smtClean="0"/>
              <a:t>powerplants</a:t>
            </a:r>
            <a:r>
              <a:rPr lang="en-US" dirty="0" smtClean="0"/>
              <a:t> have been built in the first two decades of the century by numerous countries.</a:t>
            </a:r>
          </a:p>
          <a:p>
            <a:r>
              <a:rPr lang="en-US" dirty="0" smtClean="0"/>
              <a:t>How many in the U.S.?  1(online in </a:t>
            </a:r>
            <a:r>
              <a:rPr lang="en-US" dirty="0" smtClean="0"/>
              <a:t>2016</a:t>
            </a:r>
            <a:r>
              <a:rPr lang="en-US" dirty="0" smtClean="0"/>
              <a:t>)</a:t>
            </a:r>
          </a:p>
          <a:p>
            <a:r>
              <a:rPr lang="en-US" dirty="0" smtClean="0"/>
              <a:t>57 plants were under construction or brought online in 2023, led by China and India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300 more plants are being proposed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448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 </a:t>
            </a:r>
            <a:r>
              <a:rPr lang="en-US" sz="4900" dirty="0" smtClean="0"/>
              <a:t>Where are we headed with nuclear power?</a:t>
            </a:r>
            <a:endParaRPr lang="en-US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Majority of recent installations are </a:t>
            </a:r>
            <a:r>
              <a:rPr lang="en-US" dirty="0" smtClean="0"/>
              <a:t>Gen III </a:t>
            </a:r>
            <a:r>
              <a:rPr lang="en-US" dirty="0" smtClean="0"/>
              <a:t>designs</a:t>
            </a:r>
          </a:p>
          <a:p>
            <a:r>
              <a:rPr lang="en-US" dirty="0" smtClean="0"/>
              <a:t>Gen IV </a:t>
            </a:r>
            <a:r>
              <a:rPr lang="en-US" dirty="0" smtClean="0"/>
              <a:t>designs are in development stages (dating back to 1950)</a:t>
            </a:r>
          </a:p>
          <a:p>
            <a:r>
              <a:rPr lang="en-US" dirty="0" smtClean="0"/>
              <a:t>China, Russia, and some EU countries are leading the way.</a:t>
            </a:r>
          </a:p>
          <a:p>
            <a:r>
              <a:rPr lang="en-US" dirty="0" smtClean="0"/>
              <a:t>In the U.S., </a:t>
            </a:r>
            <a:r>
              <a:rPr lang="en-US" dirty="0" err="1" smtClean="0"/>
              <a:t>NuScale</a:t>
            </a:r>
            <a:r>
              <a:rPr lang="en-US" dirty="0" smtClean="0"/>
              <a:t> and </a:t>
            </a:r>
            <a:r>
              <a:rPr lang="en-US" dirty="0" err="1" smtClean="0"/>
              <a:t>Terrapower</a:t>
            </a:r>
            <a:r>
              <a:rPr lang="en-US" dirty="0" smtClean="0"/>
              <a:t> are primary proponents of </a:t>
            </a:r>
            <a:r>
              <a:rPr lang="en-US" dirty="0" smtClean="0"/>
              <a:t>Gen IV </a:t>
            </a:r>
            <a:r>
              <a:rPr lang="en-US" dirty="0" smtClean="0"/>
              <a:t>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400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Nuclear Energy</a:t>
            </a:r>
            <a:br>
              <a:rPr lang="en-US" dirty="0" smtClean="0"/>
            </a:br>
            <a:r>
              <a:rPr lang="en-US" dirty="0" smtClean="0"/>
              <a:t>Represents 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Emmission</a:t>
            </a:r>
            <a:r>
              <a:rPr lang="en-US" dirty="0" smtClean="0"/>
              <a:t> free</a:t>
            </a:r>
          </a:p>
          <a:p>
            <a:r>
              <a:rPr lang="en-US" dirty="0" smtClean="0"/>
              <a:t>Safety</a:t>
            </a:r>
          </a:p>
          <a:p>
            <a:r>
              <a:rPr lang="en-US" dirty="0" smtClean="0"/>
              <a:t>Dependable</a:t>
            </a:r>
          </a:p>
          <a:p>
            <a:r>
              <a:rPr lang="en-US" dirty="0" smtClean="0"/>
              <a:t>Versatile</a:t>
            </a:r>
          </a:p>
          <a:p>
            <a:r>
              <a:rPr lang="en-US" dirty="0" smtClean="0"/>
              <a:t>Small land footprint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221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Minimal waste</a:t>
            </a:r>
          </a:p>
          <a:p>
            <a:r>
              <a:rPr lang="en-US" dirty="0" smtClean="0"/>
              <a:t>Hydrogen production</a:t>
            </a:r>
          </a:p>
          <a:p>
            <a:r>
              <a:rPr lang="en-US" dirty="0" smtClean="0"/>
              <a:t>Low cost</a:t>
            </a:r>
          </a:p>
          <a:p>
            <a:r>
              <a:rPr lang="en-US" dirty="0" smtClean="0"/>
              <a:t>New designs (more later)</a:t>
            </a:r>
          </a:p>
          <a:p>
            <a:r>
              <a:rPr lang="en-US" dirty="0" smtClean="0"/>
              <a:t>Future potential of fusion (a different rabbit-hole)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133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 IV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Molten </a:t>
            </a:r>
            <a:r>
              <a:rPr lang="en-US" dirty="0" smtClean="0"/>
              <a:t>Salt/Sodium cooled </a:t>
            </a:r>
            <a:r>
              <a:rPr lang="en-US" dirty="0" smtClean="0"/>
              <a:t>reactors</a:t>
            </a:r>
          </a:p>
          <a:p>
            <a:r>
              <a:rPr lang="en-US" dirty="0" smtClean="0"/>
              <a:t>Lead </a:t>
            </a:r>
            <a:r>
              <a:rPr lang="en-US" dirty="0" smtClean="0"/>
              <a:t>cooled fast </a:t>
            </a:r>
            <a:r>
              <a:rPr lang="en-US" dirty="0" smtClean="0"/>
              <a:t>reactors</a:t>
            </a:r>
          </a:p>
          <a:p>
            <a:r>
              <a:rPr lang="en-US" dirty="0" smtClean="0"/>
              <a:t>Gas cooled reactors</a:t>
            </a:r>
            <a:endParaRPr lang="en-US" dirty="0" smtClean="0"/>
          </a:p>
          <a:p>
            <a:r>
              <a:rPr lang="en-US" dirty="0" smtClean="0"/>
              <a:t>Small modular reactors</a:t>
            </a:r>
          </a:p>
          <a:p>
            <a:r>
              <a:rPr lang="en-US" dirty="0" smtClean="0"/>
              <a:t>Micro reactors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33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253</Words>
  <Application>Microsoft Office PowerPoint</Application>
  <PresentationFormat>On-screen Show (4:3)</PresentationFormat>
  <Paragraphs>61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MORE NUKES LESS KOOKS</vt:lpstr>
      <vt:lpstr>What we need</vt:lpstr>
      <vt:lpstr>Going Electric</vt:lpstr>
      <vt:lpstr>PowerPoint Presentation</vt:lpstr>
      <vt:lpstr>Nuclear power plants 2000-2022</vt:lpstr>
      <vt:lpstr> Where are we headed with nuclear power?</vt:lpstr>
      <vt:lpstr>Why Nuclear Energy Represents the Future</vt:lpstr>
      <vt:lpstr>More Reasons</vt:lpstr>
      <vt:lpstr>Gen IV Designs</vt:lpstr>
      <vt:lpstr>Molten Salt Reactor</vt:lpstr>
      <vt:lpstr>Lead-cooled Fast Reactor</vt:lpstr>
      <vt:lpstr>Gen IV advantages</vt:lpstr>
      <vt:lpstr>Pathway for the Future?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NUKES LESS KOOKS</dc:title>
  <dc:creator>debbinkdavid</dc:creator>
  <cp:lastModifiedBy>debbinkdavid</cp:lastModifiedBy>
  <cp:revision>11</cp:revision>
  <cp:lastPrinted>2024-02-15T00:25:07Z</cp:lastPrinted>
  <dcterms:created xsi:type="dcterms:W3CDTF">2024-02-13T18:37:07Z</dcterms:created>
  <dcterms:modified xsi:type="dcterms:W3CDTF">2024-02-15T19:09:26Z</dcterms:modified>
</cp:coreProperties>
</file>